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9" r:id="rId19"/>
    <p:sldId id="272" r:id="rId20"/>
    <p:sldId id="280" r:id="rId21"/>
    <p:sldId id="273" r:id="rId22"/>
    <p:sldId id="274" r:id="rId23"/>
    <p:sldId id="281" r:id="rId24"/>
    <p:sldId id="283" r:id="rId25"/>
    <p:sldId id="284" r:id="rId26"/>
    <p:sldId id="289" r:id="rId27"/>
    <p:sldId id="285" r:id="rId28"/>
    <p:sldId id="286" r:id="rId29"/>
    <p:sldId id="287" r:id="rId30"/>
    <p:sldId id="288" r:id="rId31"/>
    <p:sldId id="282" r:id="rId32"/>
    <p:sldId id="275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tudopedia.org/1-131894.html" TargetMode="External"/><Relationship Id="rId2" Type="http://schemas.openxmlformats.org/officeDocument/2006/relationships/hyperlink" Target="http://allrefs.net/c12/483ze/p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k.wikipedia.org/wiki/&#1046;&#1099;&#1085;&#1099;&#1089;&#1090;&#1099;&#1179;_&#1078;&#1077;&#1090;&#1110;&#1083;&#1091;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935818"/>
            <a:ext cx="3598168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280520" cy="622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7948" y="1517150"/>
            <a:ext cx="49685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14-Дәріс</a:t>
            </a:r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Гормондар-организмнің </a:t>
            </a:r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өсуі мен дамуының реттелуі.</a:t>
            </a:r>
          </a:p>
          <a:p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 жыныстық дамуын бағалау</a:t>
            </a:r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Балалардың </a:t>
            </a:r>
            <a:r>
              <a:rPr lang="kk-K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 ерекшеліктері.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64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244827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80" y="3949213"/>
            <a:ext cx="2665711" cy="216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7" y="476672"/>
            <a:ext cx="8628763" cy="29523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Өсу</a:t>
            </a:r>
            <a:r>
              <a:rPr lang="ru-RU" dirty="0"/>
              <a:t> мен </a:t>
            </a:r>
            <a:r>
              <a:rPr lang="ru-RU" dirty="0" err="1"/>
              <a:t>дамудың</a:t>
            </a:r>
            <a:r>
              <a:rPr lang="ru-RU" dirty="0"/>
              <a:t> </a:t>
            </a:r>
            <a:r>
              <a:rPr lang="ru-RU" dirty="0" err="1"/>
              <a:t>акселерациясының</a:t>
            </a:r>
            <a:r>
              <a:rPr lang="ru-RU" dirty="0"/>
              <a:t>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ru-RU" dirty="0" err="1"/>
              <a:t>белгілері</a:t>
            </a:r>
            <a:r>
              <a:rPr lang="ru-RU" dirty="0"/>
              <a:t> бар</a:t>
            </a:r>
            <a:r>
              <a:rPr lang="ru-RU" dirty="0" smtClean="0"/>
              <a:t>:</a:t>
            </a:r>
          </a:p>
          <a:p>
            <a:r>
              <a:rPr lang="ru-RU" dirty="0"/>
              <a:t>- </a:t>
            </a:r>
            <a:r>
              <a:rPr lang="ru-RU" dirty="0" err="1"/>
              <a:t>жаңа</a:t>
            </a:r>
            <a:r>
              <a:rPr lang="ru-RU" dirty="0"/>
              <a:t> </a:t>
            </a:r>
            <a:r>
              <a:rPr lang="ru-RU" dirty="0" err="1"/>
              <a:t>туған</a:t>
            </a:r>
            <a:r>
              <a:rPr lang="ru-RU" dirty="0"/>
              <a:t> </a:t>
            </a:r>
            <a:r>
              <a:rPr lang="ru-RU" dirty="0" err="1"/>
              <a:t>нәрестелердің</a:t>
            </a:r>
            <a:r>
              <a:rPr lang="ru-RU" dirty="0"/>
              <a:t> </a:t>
            </a:r>
            <a:r>
              <a:rPr lang="ru-RU" dirty="0" err="1"/>
              <a:t>ірі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 smtClean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белгілі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жас</a:t>
            </a:r>
            <a:r>
              <a:rPr lang="ru-RU" dirty="0"/>
              <a:t> </a:t>
            </a:r>
            <a:r>
              <a:rPr lang="ru-RU" dirty="0" err="1"/>
              <a:t>мерзімінде</a:t>
            </a:r>
            <a:r>
              <a:rPr lang="ru-RU" dirty="0"/>
              <a:t> </a:t>
            </a:r>
            <a:r>
              <a:rPr lang="ru-RU" dirty="0" err="1"/>
              <a:t>балалар</a:t>
            </a:r>
            <a:r>
              <a:rPr lang="ru-RU" dirty="0"/>
              <a:t> мен </a:t>
            </a:r>
            <a:r>
              <a:rPr lang="ru-RU" dirty="0" err="1"/>
              <a:t>жастардың</a:t>
            </a:r>
            <a:r>
              <a:rPr lang="ru-RU" dirty="0"/>
              <a:t> </a:t>
            </a:r>
            <a:r>
              <a:rPr lang="ru-RU" dirty="0" err="1"/>
              <a:t>денесінің</a:t>
            </a:r>
            <a:r>
              <a:rPr lang="ru-RU" dirty="0"/>
              <a:t> </a:t>
            </a:r>
            <a:r>
              <a:rPr lang="ru-RU" dirty="0" err="1"/>
              <a:t>ірі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 smtClean="0"/>
              <a:t>;</a:t>
            </a:r>
          </a:p>
          <a:p>
            <a:r>
              <a:rPr lang="ru-RU" dirty="0"/>
              <a:t>-</a:t>
            </a:r>
            <a:r>
              <a:rPr lang="ru-RU" dirty="0" err="1"/>
              <a:t>ерте</a:t>
            </a:r>
            <a:r>
              <a:rPr lang="ru-RU" dirty="0"/>
              <a:t> </a:t>
            </a:r>
            <a:r>
              <a:rPr lang="ru-RU" dirty="0" err="1"/>
              <a:t>жыныстық</a:t>
            </a:r>
            <a:r>
              <a:rPr lang="ru-RU" dirty="0"/>
              <a:t> </a:t>
            </a:r>
            <a:r>
              <a:rPr lang="ru-RU" dirty="0" err="1"/>
              <a:t>жетілу</a:t>
            </a:r>
            <a:r>
              <a:rPr lang="ru-RU" dirty="0" smtClean="0"/>
              <a:t>;</a:t>
            </a:r>
          </a:p>
          <a:p>
            <a:r>
              <a:rPr lang="ru-RU" dirty="0"/>
              <a:t>-</a:t>
            </a:r>
            <a:r>
              <a:rPr lang="ru-RU" dirty="0" err="1"/>
              <a:t>баланың</a:t>
            </a:r>
            <a:r>
              <a:rPr lang="ru-RU" dirty="0"/>
              <a:t> </a:t>
            </a:r>
            <a:r>
              <a:rPr lang="ru-RU" dirty="0" err="1"/>
              <a:t>сүйегінің</a:t>
            </a:r>
            <a:r>
              <a:rPr lang="ru-RU" dirty="0"/>
              <a:t> </a:t>
            </a:r>
            <a:r>
              <a:rPr lang="ru-RU" dirty="0" err="1"/>
              <a:t>ерте</a:t>
            </a:r>
            <a:r>
              <a:rPr lang="ru-RU" dirty="0"/>
              <a:t> </a:t>
            </a:r>
            <a:r>
              <a:rPr lang="ru-RU" dirty="0" err="1"/>
              <a:t>қатаюы</a:t>
            </a:r>
            <a:r>
              <a:rPr lang="ru-RU" dirty="0" smtClean="0"/>
              <a:t>;</a:t>
            </a:r>
          </a:p>
          <a:p>
            <a:r>
              <a:rPr lang="ru-RU" dirty="0"/>
              <a:t>-</a:t>
            </a:r>
            <a:r>
              <a:rPr lang="ru-RU" dirty="0" err="1"/>
              <a:t>бойдың</a:t>
            </a:r>
            <a:r>
              <a:rPr lang="ru-RU" dirty="0"/>
              <a:t> </a:t>
            </a:r>
            <a:r>
              <a:rPr lang="ru-RU" dirty="0" err="1"/>
              <a:t>өсуінің</a:t>
            </a:r>
            <a:r>
              <a:rPr lang="ru-RU" dirty="0"/>
              <a:t> </a:t>
            </a:r>
            <a:r>
              <a:rPr lang="ru-RU" dirty="0" err="1"/>
              <a:t>ерте</a:t>
            </a:r>
            <a:r>
              <a:rPr lang="ru-RU" dirty="0"/>
              <a:t> </a:t>
            </a:r>
            <a:r>
              <a:rPr lang="ru-RU" dirty="0" err="1"/>
              <a:t>тоқтауы</a:t>
            </a:r>
            <a:r>
              <a:rPr lang="ru-RU" dirty="0"/>
              <a:t>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88" y="3917068"/>
            <a:ext cx="2448271" cy="21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23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күшейеді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туғаннан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жасқа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2) 3-7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5"/>
            <a:ext cx="3600400" cy="244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7"/>
            <a:ext cx="3240360" cy="244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19" y="4576299"/>
            <a:ext cx="3528392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779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err="1" smtClean="0"/>
              <a:t>Жыныстық</a:t>
            </a:r>
            <a:r>
              <a:rPr lang="ru-RU" b="1" dirty="0" smtClean="0"/>
              <a:t> </a:t>
            </a:r>
            <a:r>
              <a:rPr lang="ru-RU" b="1" dirty="0" err="1"/>
              <a:t>пісіп-жетілу</a:t>
            </a:r>
            <a:r>
              <a:rPr lang="ru-RU" b="1" dirty="0"/>
              <a:t> </a:t>
            </a:r>
            <a:r>
              <a:rPr lang="ru-RU" b="1" dirty="0" err="1"/>
              <a:t>кезеңі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2448272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пісіп-жетілу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ұзықтығы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таяу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мерзімде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бітімінің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18-20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толығады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76200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69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пісіп-жетілу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7-8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жастан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басталады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кезеңге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042887"/>
              </p:ext>
            </p:extLst>
          </p:nvPr>
        </p:nvGraphicFramePr>
        <p:xfrm>
          <a:off x="539552" y="1556792"/>
          <a:ext cx="7776864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592288"/>
                <a:gridCol w="2592288"/>
              </a:tblGrid>
              <a:tr h="4752528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Бірінші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кезең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препубертатты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(7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жастан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9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жасқа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дейін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) –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мидің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гипоталамиялық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құрылысының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пісіп-жетіле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бастауымен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әр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5-7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күн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сайын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ациклдік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тәртіпте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гонодотропиннің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(ГТ)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бөлінуімен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сипатталады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Екінші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кезең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пубертаттың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бірінші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фазасы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(10-13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жас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).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Бұл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кезеңде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тәуліктік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жүйеліліктің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қалыптасуы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және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ГТ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өнімінің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артуы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аналық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безде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эстрогендердің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өндірілуі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өседі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Үшінші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кезең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пубертаттың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екінші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фазасы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(14-17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жас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).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Толыққанды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екіфазалы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овуляторлы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етеккірлі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жүйесі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бар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гипаталамо-гипофизарлы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жүйе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қызметінің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репродуктивті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түрі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қалыптасады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және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бекітіледі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241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587478"/>
            <a:ext cx="8229600" cy="3669789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Жыныстық</a:t>
            </a:r>
            <a:r>
              <a:rPr lang="ru-RU" dirty="0"/>
              <a:t> </a:t>
            </a:r>
            <a:r>
              <a:rPr lang="ru-RU" dirty="0" err="1"/>
              <a:t>дамудың</a:t>
            </a:r>
            <a:r>
              <a:rPr lang="ru-RU" dirty="0"/>
              <a:t> </a:t>
            </a:r>
            <a:r>
              <a:rPr lang="ru-RU" dirty="0" err="1"/>
              <a:t>дұрыстығын</a:t>
            </a:r>
            <a:r>
              <a:rPr lang="ru-RU" dirty="0"/>
              <a:t> </a:t>
            </a:r>
            <a:r>
              <a:rPr lang="ru-RU" dirty="0" err="1"/>
              <a:t>бағалау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екіншілікті</a:t>
            </a:r>
            <a:r>
              <a:rPr lang="ru-RU" dirty="0"/>
              <a:t>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белгілерінің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болу </a:t>
            </a:r>
            <a:r>
              <a:rPr lang="ru-RU" dirty="0" err="1"/>
              <a:t>уақыты</a:t>
            </a:r>
            <a:r>
              <a:rPr lang="ru-RU" dirty="0"/>
              <a:t> мен </a:t>
            </a:r>
            <a:r>
              <a:rPr lang="ru-RU" dirty="0" err="1"/>
              <a:t>бірізділігін</a:t>
            </a:r>
            <a:r>
              <a:rPr lang="ru-RU" dirty="0"/>
              <a:t>,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белгілері</a:t>
            </a:r>
            <a:r>
              <a:rPr lang="ru-RU" dirty="0"/>
              <a:t> мен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мүшелерінің</a:t>
            </a:r>
            <a:r>
              <a:rPr lang="ru-RU" dirty="0"/>
              <a:t> даму </a:t>
            </a:r>
            <a:r>
              <a:rPr lang="ru-RU" dirty="0" err="1"/>
              <a:t>деңгейін</a:t>
            </a:r>
            <a:r>
              <a:rPr lang="ru-RU" dirty="0"/>
              <a:t> </a:t>
            </a:r>
            <a:r>
              <a:rPr lang="ru-RU" dirty="0" err="1" smtClean="0"/>
              <a:t>есепке</a:t>
            </a:r>
            <a:r>
              <a:rPr lang="ru-RU" dirty="0" smtClean="0"/>
              <a:t> </a:t>
            </a:r>
            <a:r>
              <a:rPr lang="ru-RU" dirty="0" err="1"/>
              <a:t>алу</a:t>
            </a:r>
            <a:r>
              <a:rPr lang="ru-RU" dirty="0"/>
              <a:t> </a:t>
            </a:r>
            <a:r>
              <a:rPr lang="ru-RU" dirty="0" err="1"/>
              <a:t>қажет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9-10 </a:t>
            </a:r>
            <a:r>
              <a:rPr lang="ru-RU" dirty="0" err="1"/>
              <a:t>жаста</a:t>
            </a:r>
            <a:r>
              <a:rPr lang="ru-RU" dirty="0"/>
              <a:t> </a:t>
            </a:r>
            <a:r>
              <a:rPr lang="ru-RU" dirty="0" err="1"/>
              <a:t>сүт</a:t>
            </a:r>
            <a:r>
              <a:rPr lang="ru-RU" dirty="0"/>
              <a:t> </a:t>
            </a:r>
            <a:r>
              <a:rPr lang="ru-RU" dirty="0" err="1"/>
              <a:t>бездерінің</a:t>
            </a:r>
            <a:r>
              <a:rPr lang="ru-RU" dirty="0"/>
              <a:t> – гиперемия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төс</a:t>
            </a:r>
            <a:r>
              <a:rPr lang="ru-RU" dirty="0"/>
              <a:t> </a:t>
            </a:r>
            <a:r>
              <a:rPr lang="ru-RU" dirty="0" err="1"/>
              <a:t>ұшы</a:t>
            </a:r>
            <a:r>
              <a:rPr lang="ru-RU" dirty="0"/>
              <a:t> ареолы </a:t>
            </a:r>
            <a:r>
              <a:rPr lang="ru-RU" dirty="0" err="1"/>
              <a:t>дақтарының</a:t>
            </a:r>
            <a:r>
              <a:rPr lang="ru-RU" dirty="0"/>
              <a:t> </a:t>
            </a:r>
            <a:r>
              <a:rPr lang="ru-RU" dirty="0" err="1"/>
              <a:t>алғашқы</a:t>
            </a:r>
            <a:r>
              <a:rPr lang="ru-RU" dirty="0"/>
              <a:t> </a:t>
            </a:r>
            <a:r>
              <a:rPr lang="ru-RU" dirty="0" err="1"/>
              <a:t>белгілері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бола </a:t>
            </a:r>
            <a:r>
              <a:rPr lang="ru-RU" dirty="0" err="1"/>
              <a:t>бастайды</a:t>
            </a:r>
            <a:r>
              <a:rPr lang="ru-RU" dirty="0"/>
              <a:t>. </a:t>
            </a:r>
            <a:r>
              <a:rPr lang="ru-RU" dirty="0" err="1"/>
              <a:t>Сүт</a:t>
            </a:r>
            <a:r>
              <a:rPr lang="ru-RU" dirty="0"/>
              <a:t> </a:t>
            </a:r>
            <a:r>
              <a:rPr lang="ru-RU" dirty="0" err="1"/>
              <a:t>бездерінің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болу </a:t>
            </a:r>
            <a:r>
              <a:rPr lang="ru-RU" dirty="0" err="1"/>
              <a:t>жасы</a:t>
            </a:r>
            <a:r>
              <a:rPr lang="ru-RU" dirty="0"/>
              <a:t> (10-11 </a:t>
            </a:r>
            <a:r>
              <a:rPr lang="ru-RU" dirty="0" err="1"/>
              <a:t>жас</a:t>
            </a:r>
            <a:r>
              <a:rPr lang="ru-RU" dirty="0"/>
              <a:t>) </a:t>
            </a:r>
            <a:r>
              <a:rPr lang="ru-RU" dirty="0" err="1"/>
              <a:t>телархе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аталады</a:t>
            </a:r>
            <a:r>
              <a:rPr lang="ru-RU" dirty="0"/>
              <a:t>. </a:t>
            </a:r>
            <a:r>
              <a:rPr lang="ru-RU" dirty="0" err="1"/>
              <a:t>Ол</a:t>
            </a:r>
            <a:r>
              <a:rPr lang="ru-RU" dirty="0"/>
              <a:t> </a:t>
            </a:r>
            <a:r>
              <a:rPr lang="ru-RU" dirty="0" err="1"/>
              <a:t>түктердің</a:t>
            </a:r>
            <a:r>
              <a:rPr lang="ru-RU" dirty="0"/>
              <a:t> </a:t>
            </a:r>
            <a:r>
              <a:rPr lang="ru-RU" dirty="0" err="1"/>
              <a:t>ұмада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болу </a:t>
            </a:r>
            <a:r>
              <a:rPr lang="ru-RU" dirty="0" err="1"/>
              <a:t>жасына</a:t>
            </a:r>
            <a:r>
              <a:rPr lang="ru-RU" dirty="0"/>
              <a:t> (10-11 </a:t>
            </a:r>
            <a:r>
              <a:rPr lang="ru-RU" dirty="0" err="1"/>
              <a:t>жас</a:t>
            </a:r>
            <a:r>
              <a:rPr lang="ru-RU" dirty="0"/>
              <a:t>) – </a:t>
            </a:r>
            <a:r>
              <a:rPr lang="ru-RU" dirty="0" err="1"/>
              <a:t>пубархе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қолтық</a:t>
            </a:r>
            <a:r>
              <a:rPr lang="ru-RU" dirty="0"/>
              <a:t> </a:t>
            </a:r>
            <a:r>
              <a:rPr lang="ru-RU" dirty="0" err="1"/>
              <a:t>асты</a:t>
            </a:r>
            <a:r>
              <a:rPr lang="ru-RU" dirty="0"/>
              <a:t> </a:t>
            </a:r>
            <a:r>
              <a:rPr lang="ru-RU" dirty="0" err="1"/>
              <a:t>ойықта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болу </a:t>
            </a:r>
            <a:r>
              <a:rPr lang="ru-RU" dirty="0" err="1"/>
              <a:t>жасына</a:t>
            </a:r>
            <a:r>
              <a:rPr lang="ru-RU" dirty="0"/>
              <a:t> (11-12 </a:t>
            </a:r>
            <a:r>
              <a:rPr lang="ru-RU" dirty="0" err="1"/>
              <a:t>жас</a:t>
            </a:r>
            <a:r>
              <a:rPr lang="ru-RU" dirty="0"/>
              <a:t>) – </a:t>
            </a:r>
            <a:r>
              <a:rPr lang="ru-RU" dirty="0" err="1"/>
              <a:t>адренархеге</a:t>
            </a:r>
            <a:r>
              <a:rPr lang="ru-RU" dirty="0"/>
              <a:t> </a:t>
            </a:r>
            <a:r>
              <a:rPr lang="ru-RU" dirty="0" err="1"/>
              <a:t>ұлғасады</a:t>
            </a:r>
            <a:r>
              <a:rPr lang="ru-RU" dirty="0"/>
              <a:t>. </a:t>
            </a:r>
            <a:r>
              <a:rPr lang="ru-RU" dirty="0" err="1"/>
              <a:t>Денесінің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дене</a:t>
            </a:r>
            <a:r>
              <a:rPr lang="ru-RU" dirty="0"/>
              <a:t> </a:t>
            </a:r>
            <a:r>
              <a:rPr lang="ru-RU" dirty="0" err="1"/>
              <a:t>салмағының</a:t>
            </a:r>
            <a:r>
              <a:rPr lang="ru-RU" dirty="0"/>
              <a:t> </a:t>
            </a:r>
            <a:r>
              <a:rPr lang="ru-RU" dirty="0" err="1"/>
              <a:t>ұлғаюы</a:t>
            </a:r>
            <a:r>
              <a:rPr lang="ru-RU" dirty="0"/>
              <a:t> 9-10 </a:t>
            </a:r>
            <a:r>
              <a:rPr lang="ru-RU" dirty="0" err="1"/>
              <a:t>жастан</a:t>
            </a:r>
            <a:r>
              <a:rPr lang="ru-RU" dirty="0"/>
              <a:t> </a:t>
            </a:r>
            <a:r>
              <a:rPr lang="ru-RU" dirty="0" err="1"/>
              <a:t>басталады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жыл</a:t>
            </a:r>
            <a:r>
              <a:rPr lang="ru-RU" dirty="0"/>
              <a:t> </a:t>
            </a:r>
            <a:r>
              <a:rPr lang="ru-RU" dirty="0" err="1"/>
              <a:t>ішінде</a:t>
            </a:r>
            <a:r>
              <a:rPr lang="ru-RU" dirty="0"/>
              <a:t> </a:t>
            </a:r>
            <a:r>
              <a:rPr lang="ru-RU" dirty="0" err="1"/>
              <a:t>максимумға</a:t>
            </a:r>
            <a:r>
              <a:rPr lang="ru-RU" dirty="0"/>
              <a:t> (1 </a:t>
            </a:r>
            <a:r>
              <a:rPr lang="ru-RU" dirty="0" err="1"/>
              <a:t>жыл</a:t>
            </a:r>
            <a:r>
              <a:rPr lang="ru-RU" dirty="0"/>
              <a:t> </a:t>
            </a:r>
            <a:r>
              <a:rPr lang="ru-RU" dirty="0" err="1"/>
              <a:t>ішінде</a:t>
            </a:r>
            <a:r>
              <a:rPr lang="ru-RU" dirty="0"/>
              <a:t> +10 см </a:t>
            </a:r>
            <a:r>
              <a:rPr lang="ru-RU" dirty="0" err="1"/>
              <a:t>және</a:t>
            </a:r>
            <a:r>
              <a:rPr lang="ru-RU" dirty="0"/>
              <a:t> +12 кг </a:t>
            </a:r>
            <a:r>
              <a:rPr lang="ru-RU" dirty="0" err="1"/>
              <a:t>дейін</a:t>
            </a:r>
            <a:r>
              <a:rPr lang="ru-RU" dirty="0"/>
              <a:t>) – </a:t>
            </a:r>
            <a:r>
              <a:rPr lang="ru-RU" dirty="0" err="1"/>
              <a:t>менархеге</a:t>
            </a:r>
            <a:r>
              <a:rPr lang="ru-RU" dirty="0"/>
              <a:t> </a:t>
            </a:r>
            <a:r>
              <a:rPr lang="ru-RU" dirty="0" err="1"/>
              <a:t>жетеді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0478"/>
            <a:ext cx="3222523" cy="23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42792"/>
            <a:ext cx="3600400" cy="232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97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908720"/>
            <a:ext cx="4172272" cy="5217443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11-12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бездерінің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жамбас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сүйектерінің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ұлғаюы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етеккір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менархе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12-13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13-14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овулярлы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15-17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тоқтап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әйелдік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бекітіледі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78" y="620688"/>
            <a:ext cx="36459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38" y="3789040"/>
            <a:ext cx="359519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47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пісіп-жетілу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анағұрлым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лабильді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қалыптаспаған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жағымсыз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сезімтал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пісіп-жетілу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толыққанды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үйлестірілген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тағаммен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үстеменің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тәртібімен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етілуі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10-12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етеккірден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ережесін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Етеккір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төсемдер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тампондармен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гинекологтың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ұйқыға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ойықтарын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сабынмен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8325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ұл-қыздарға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бой </a:t>
            </a:r>
            <a:r>
              <a:rPr lang="ru-RU" dirty="0" err="1"/>
              <a:t>өсіп</a:t>
            </a:r>
            <a:r>
              <a:rPr lang="ru-RU" dirty="0"/>
              <a:t>, </a:t>
            </a:r>
            <a:r>
              <a:rPr lang="ru-RU" dirty="0" err="1"/>
              <a:t>салмақ</a:t>
            </a:r>
            <a:r>
              <a:rPr lang="ru-RU" dirty="0"/>
              <a:t> </a:t>
            </a:r>
            <a:r>
              <a:rPr lang="ru-RU" dirty="0" err="1"/>
              <a:t>қосылып</a:t>
            </a:r>
            <a:r>
              <a:rPr lang="ru-RU" dirty="0"/>
              <a:t>, </a:t>
            </a:r>
            <a:r>
              <a:rPr lang="ru-RU" dirty="0" err="1"/>
              <a:t>бұлшық</a:t>
            </a:r>
            <a:r>
              <a:rPr lang="ru-RU" dirty="0"/>
              <a:t> </a:t>
            </a:r>
            <a:r>
              <a:rPr lang="ru-RU" dirty="0" err="1"/>
              <a:t>еттер</a:t>
            </a:r>
            <a:r>
              <a:rPr lang="ru-RU" dirty="0"/>
              <a:t> </a:t>
            </a:r>
            <a:r>
              <a:rPr lang="ru-RU" dirty="0" err="1"/>
              <a:t>дамиды</a:t>
            </a:r>
            <a:endParaRPr lang="ru-RU" dirty="0"/>
          </a:p>
          <a:p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мүшелері</a:t>
            </a:r>
            <a:r>
              <a:rPr lang="ru-RU" dirty="0"/>
              <a:t> </a:t>
            </a:r>
            <a:r>
              <a:rPr lang="ru-RU" dirty="0" err="1"/>
              <a:t>өсіп</a:t>
            </a:r>
            <a:r>
              <a:rPr lang="ru-RU" dirty="0"/>
              <a:t>, </a:t>
            </a:r>
            <a:r>
              <a:rPr lang="ru-RU" dirty="0" err="1"/>
              <a:t>тұқым</a:t>
            </a:r>
            <a:r>
              <a:rPr lang="ru-RU" dirty="0"/>
              <a:t> </a:t>
            </a:r>
            <a:r>
              <a:rPr lang="ru-RU" dirty="0" err="1"/>
              <a:t>жаю</a:t>
            </a:r>
            <a:r>
              <a:rPr lang="ru-RU" dirty="0"/>
              <a:t> </a:t>
            </a:r>
            <a:r>
              <a:rPr lang="ru-RU" dirty="0" err="1"/>
              <a:t>қабілетіне</a:t>
            </a:r>
            <a:r>
              <a:rPr lang="ru-RU" dirty="0"/>
              <a:t> </a:t>
            </a:r>
            <a:r>
              <a:rPr lang="ru-RU" dirty="0" err="1"/>
              <a:t>ие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endParaRPr lang="ru-RU" dirty="0"/>
          </a:p>
          <a:p>
            <a:r>
              <a:rPr lang="ru-RU" dirty="0" err="1"/>
              <a:t>дауыс</a:t>
            </a:r>
            <a:r>
              <a:rPr lang="ru-RU" dirty="0"/>
              <a:t> </a:t>
            </a:r>
            <a:r>
              <a:rPr lang="ru-RU" dirty="0" err="1"/>
              <a:t>жуандайды</a:t>
            </a:r>
            <a:endParaRPr lang="ru-RU" dirty="0"/>
          </a:p>
          <a:p>
            <a:r>
              <a:rPr lang="ru-RU" dirty="0" err="1"/>
              <a:t>терідегі</a:t>
            </a:r>
            <a:r>
              <a:rPr lang="ru-RU" dirty="0"/>
              <a:t> май </a:t>
            </a:r>
            <a:r>
              <a:rPr lang="ru-RU" dirty="0" err="1"/>
              <a:t>бездер</a:t>
            </a:r>
            <a:r>
              <a:rPr lang="ru-RU" dirty="0"/>
              <a:t> </a:t>
            </a:r>
            <a:r>
              <a:rPr lang="ru-RU" dirty="0" err="1"/>
              <a:t>белсендірек</a:t>
            </a:r>
            <a:r>
              <a:rPr lang="ru-RU" dirty="0"/>
              <a:t> </a:t>
            </a:r>
            <a:r>
              <a:rPr lang="ru-RU" dirty="0" err="1"/>
              <a:t>істей</a:t>
            </a:r>
            <a:r>
              <a:rPr lang="ru-RU" dirty="0"/>
              <a:t> </a:t>
            </a:r>
            <a:r>
              <a:rPr lang="ru-RU" dirty="0" err="1"/>
              <a:t>бастағаны</a:t>
            </a:r>
            <a:r>
              <a:rPr lang="ru-RU" dirty="0"/>
              <a:t> </a:t>
            </a:r>
            <a:r>
              <a:rPr lang="ru-RU" dirty="0" err="1"/>
              <a:t>себепті</a:t>
            </a:r>
            <a:r>
              <a:rPr lang="ru-RU" dirty="0"/>
              <a:t> </a:t>
            </a:r>
            <a:r>
              <a:rPr lang="ru-RU" dirty="0" err="1"/>
              <a:t>бетке</a:t>
            </a:r>
            <a:r>
              <a:rPr lang="ru-RU" dirty="0"/>
              <a:t> </a:t>
            </a:r>
            <a:r>
              <a:rPr lang="ru-RU" dirty="0" err="1"/>
              <a:t>безеулер</a:t>
            </a:r>
            <a:r>
              <a:rPr lang="ru-RU" dirty="0"/>
              <a:t> </a:t>
            </a:r>
            <a:r>
              <a:rPr lang="ru-RU" dirty="0" err="1"/>
              <a:t>қаптап</a:t>
            </a:r>
            <a:r>
              <a:rPr lang="ru-RU" dirty="0"/>
              <a:t> </a:t>
            </a:r>
            <a:r>
              <a:rPr lang="ru-RU" dirty="0" err="1"/>
              <a:t>кетуі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endParaRPr lang="ru-RU" dirty="0"/>
          </a:p>
          <a:p>
            <a:r>
              <a:rPr lang="ru-RU" dirty="0"/>
              <a:t>тер </a:t>
            </a:r>
            <a:r>
              <a:rPr lang="ru-RU" dirty="0" err="1"/>
              <a:t>бездері</a:t>
            </a:r>
            <a:r>
              <a:rPr lang="ru-RU" dirty="0"/>
              <a:t> </a:t>
            </a:r>
            <a:r>
              <a:rPr lang="ru-RU" dirty="0" err="1"/>
              <a:t>дамиды</a:t>
            </a:r>
            <a:endParaRPr lang="ru-RU" dirty="0"/>
          </a:p>
          <a:p>
            <a:r>
              <a:rPr lang="ru-RU" dirty="0" err="1"/>
              <a:t>қолтық</a:t>
            </a:r>
            <a:r>
              <a:rPr lang="ru-RU" dirty="0"/>
              <a:t> </a:t>
            </a:r>
            <a:r>
              <a:rPr lang="ru-RU" dirty="0" err="1"/>
              <a:t>асты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қасаға</a:t>
            </a:r>
            <a:r>
              <a:rPr lang="ru-RU" dirty="0"/>
              <a:t> </a:t>
            </a:r>
            <a:r>
              <a:rPr lang="ru-RU" dirty="0" err="1"/>
              <a:t>түгі</a:t>
            </a:r>
            <a:r>
              <a:rPr lang="ru-RU" dirty="0"/>
              <a:t> </a:t>
            </a:r>
            <a:r>
              <a:rPr lang="ru-RU" dirty="0" err="1"/>
              <a:t>өсе</a:t>
            </a:r>
            <a:r>
              <a:rPr lang="ru-RU" dirty="0"/>
              <a:t> </a:t>
            </a:r>
            <a:r>
              <a:rPr lang="ru-RU" dirty="0" err="1"/>
              <a:t>бастайды</a:t>
            </a:r>
            <a:endParaRPr lang="ru-RU" dirty="0"/>
          </a:p>
          <a:p>
            <a:r>
              <a:rPr lang="ru-RU" dirty="0" err="1"/>
              <a:t>көңіл-күй</a:t>
            </a:r>
            <a:r>
              <a:rPr lang="ru-RU" dirty="0"/>
              <a:t> </a:t>
            </a:r>
            <a:r>
              <a:rPr lang="ru-RU" dirty="0" err="1"/>
              <a:t>жиі-жиі</a:t>
            </a:r>
            <a:r>
              <a:rPr lang="ru-RU" dirty="0"/>
              <a:t> </a:t>
            </a:r>
            <a:r>
              <a:rPr lang="ru-RU" dirty="0" err="1"/>
              <a:t>өзгеріп</a:t>
            </a:r>
            <a:r>
              <a:rPr lang="ru-RU" dirty="0"/>
              <a:t> </a:t>
            </a:r>
            <a:r>
              <a:rPr lang="ru-RU" dirty="0" err="1"/>
              <a:t>тұруы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endParaRPr lang="ru-RU" dirty="0"/>
          </a:p>
          <a:p>
            <a:r>
              <a:rPr lang="ru-RU" dirty="0" err="1"/>
              <a:t>қарсы</a:t>
            </a:r>
            <a:r>
              <a:rPr lang="ru-RU" dirty="0"/>
              <a:t> </a:t>
            </a:r>
            <a:r>
              <a:rPr lang="ru-RU" dirty="0" err="1"/>
              <a:t>жынысқа</a:t>
            </a:r>
            <a:r>
              <a:rPr lang="ru-RU" dirty="0"/>
              <a:t> </a:t>
            </a:r>
            <a:r>
              <a:rPr lang="ru-RU" dirty="0" err="1"/>
              <a:t>тартатын</a:t>
            </a:r>
            <a:r>
              <a:rPr lang="ru-RU" dirty="0"/>
              <a:t> </a:t>
            </a:r>
            <a:r>
              <a:rPr lang="ru-RU" dirty="0" err="1"/>
              <a:t>күшті</a:t>
            </a:r>
            <a:r>
              <a:rPr lang="ru-RU" dirty="0"/>
              <a:t> </a:t>
            </a:r>
            <a:r>
              <a:rPr lang="ru-RU" dirty="0" err="1"/>
              <a:t>сезіле</a:t>
            </a:r>
            <a:r>
              <a:rPr lang="ru-RU" dirty="0"/>
              <a:t> </a:t>
            </a:r>
            <a:r>
              <a:rPr lang="ru-RU" dirty="0" err="1"/>
              <a:t>бастайды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57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77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Қыздарға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ететін</a:t>
            </a:r>
            <a:r>
              <a:rPr lang="ru-RU" dirty="0"/>
              <a:t> </a:t>
            </a:r>
            <a:r>
              <a:rPr lang="ru-RU" dirty="0" err="1" smtClean="0"/>
              <a:t>өзгерістер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емшек</a:t>
            </a:r>
            <a:r>
              <a:rPr lang="ru-RU" dirty="0"/>
              <a:t> </a:t>
            </a:r>
            <a:r>
              <a:rPr lang="ru-RU" dirty="0" err="1"/>
              <a:t>өсіп</a:t>
            </a:r>
            <a:r>
              <a:rPr lang="ru-RU" dirty="0"/>
              <a:t>, </a:t>
            </a:r>
            <a:r>
              <a:rPr lang="ru-RU" dirty="0" err="1"/>
              <a:t>емшек</a:t>
            </a:r>
            <a:r>
              <a:rPr lang="ru-RU" dirty="0"/>
              <a:t> </a:t>
            </a:r>
            <a:r>
              <a:rPr lang="ru-RU" dirty="0" err="1"/>
              <a:t>ұштары</a:t>
            </a:r>
            <a:r>
              <a:rPr lang="ru-RU" dirty="0"/>
              <a:t> </a:t>
            </a:r>
            <a:r>
              <a:rPr lang="ru-RU" dirty="0" err="1"/>
              <a:t>ілгері</a:t>
            </a:r>
            <a:r>
              <a:rPr lang="ru-RU" dirty="0"/>
              <a:t> </a:t>
            </a:r>
            <a:r>
              <a:rPr lang="ru-RU" dirty="0" err="1"/>
              <a:t>созыла</a:t>
            </a:r>
            <a:r>
              <a:rPr lang="ru-RU" dirty="0"/>
              <a:t> </a:t>
            </a:r>
            <a:r>
              <a:rPr lang="ru-RU" dirty="0" err="1"/>
              <a:t>бастайды</a:t>
            </a:r>
            <a:r>
              <a:rPr lang="ru-RU" dirty="0"/>
              <a:t>,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ауыртпалы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endParaRPr lang="ru-RU" dirty="0"/>
          </a:p>
          <a:p>
            <a:r>
              <a:rPr lang="ru-RU" dirty="0" err="1"/>
              <a:t>сандары</a:t>
            </a:r>
            <a:r>
              <a:rPr lang="ru-RU" dirty="0"/>
              <a:t> </a:t>
            </a:r>
            <a:r>
              <a:rPr lang="ru-RU" dirty="0" err="1"/>
              <a:t>жұмырланады</a:t>
            </a:r>
            <a:endParaRPr lang="ru-RU" dirty="0"/>
          </a:p>
          <a:p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мүшелері</a:t>
            </a:r>
            <a:r>
              <a:rPr lang="ru-RU" dirty="0"/>
              <a:t> </a:t>
            </a:r>
            <a:r>
              <a:rPr lang="ru-RU" dirty="0" err="1"/>
              <a:t>дамып</a:t>
            </a:r>
            <a:r>
              <a:rPr lang="ru-RU" dirty="0"/>
              <a:t>, </a:t>
            </a:r>
            <a:r>
              <a:rPr lang="ru-RU" dirty="0" err="1"/>
              <a:t>аналық</a:t>
            </a:r>
            <a:r>
              <a:rPr lang="ru-RU" dirty="0"/>
              <a:t> </a:t>
            </a:r>
            <a:r>
              <a:rPr lang="ru-RU" dirty="0" err="1"/>
              <a:t>бездері</a:t>
            </a:r>
            <a:r>
              <a:rPr lang="ru-RU" dirty="0"/>
              <a:t> </a:t>
            </a:r>
            <a:r>
              <a:rPr lang="ru-RU" dirty="0" err="1"/>
              <a:t>аналық</a:t>
            </a:r>
            <a:r>
              <a:rPr lang="ru-RU" dirty="0"/>
              <a:t> </a:t>
            </a:r>
            <a:r>
              <a:rPr lang="ru-RU" dirty="0" err="1"/>
              <a:t>жасушаларды</a:t>
            </a:r>
            <a:r>
              <a:rPr lang="ru-RU" dirty="0"/>
              <a:t> </a:t>
            </a:r>
            <a:r>
              <a:rPr lang="ru-RU" dirty="0" err="1"/>
              <a:t>өндіріп</a:t>
            </a:r>
            <a:r>
              <a:rPr lang="ru-RU" dirty="0"/>
              <a:t> </a:t>
            </a:r>
            <a:r>
              <a:rPr lang="ru-RU" dirty="0" err="1"/>
              <a:t>шығара</a:t>
            </a:r>
            <a:r>
              <a:rPr lang="ru-RU" dirty="0"/>
              <a:t> </a:t>
            </a:r>
            <a:r>
              <a:rPr lang="ru-RU" dirty="0" err="1"/>
              <a:t>бастайды</a:t>
            </a:r>
            <a:endParaRPr lang="ru-RU" dirty="0"/>
          </a:p>
          <a:p>
            <a:r>
              <a:rPr lang="ru-RU" dirty="0" err="1"/>
              <a:t>жыныстық</a:t>
            </a:r>
            <a:r>
              <a:rPr lang="ru-RU" dirty="0"/>
              <a:t> </a:t>
            </a:r>
            <a:r>
              <a:rPr lang="ru-RU" dirty="0" err="1"/>
              <a:t>жетілудің</a:t>
            </a:r>
            <a:r>
              <a:rPr lang="ru-RU" dirty="0"/>
              <a:t> </a:t>
            </a:r>
            <a:r>
              <a:rPr lang="ru-RU" dirty="0" err="1"/>
              <a:t>соңғы</a:t>
            </a:r>
            <a:r>
              <a:rPr lang="ru-RU" dirty="0"/>
              <a:t> </a:t>
            </a:r>
            <a:r>
              <a:rPr lang="ru-RU" dirty="0" err="1"/>
              <a:t>сатысында</a:t>
            </a:r>
            <a:r>
              <a:rPr lang="ru-RU" dirty="0"/>
              <a:t> </a:t>
            </a:r>
            <a:r>
              <a:rPr lang="ru-RU" dirty="0" err="1"/>
              <a:t>етеккір</a:t>
            </a:r>
            <a:r>
              <a:rPr lang="ru-RU" dirty="0"/>
              <a:t> </a:t>
            </a:r>
            <a:r>
              <a:rPr lang="ru-RU" dirty="0" err="1"/>
              <a:t>басталады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612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C00000"/>
                </a:solidFill>
              </a:rPr>
              <a:t>Жоспар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kk-KZ" dirty="0" smtClean="0"/>
              <a:t>Кіріспе</a:t>
            </a:r>
          </a:p>
          <a:p>
            <a:r>
              <a:rPr lang="kk-KZ" dirty="0" smtClean="0"/>
              <a:t>Негізгі бөлім</a:t>
            </a:r>
          </a:p>
          <a:p>
            <a:r>
              <a:rPr lang="kk-KZ" dirty="0" smtClean="0"/>
              <a:t>1.Организмнің өсуі мен дамуы</a:t>
            </a:r>
          </a:p>
          <a:p>
            <a:r>
              <a:rPr lang="kk-KZ" dirty="0" smtClean="0"/>
              <a:t>2.Балалардың жыныстық жетілуі</a:t>
            </a:r>
          </a:p>
          <a:p>
            <a:r>
              <a:rPr lang="kk-KZ" dirty="0" smtClean="0"/>
              <a:t>3.Балалардың тамақтану ерекшеліктері</a:t>
            </a:r>
          </a:p>
          <a:p>
            <a:r>
              <a:rPr lang="kk-KZ" dirty="0" smtClean="0"/>
              <a:t>Қорытынды</a:t>
            </a:r>
          </a:p>
          <a:p>
            <a:r>
              <a:rPr lang="kk-KZ" dirty="0" smtClean="0"/>
              <a:t>Пайдаланылған әдебиеттер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6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572000" cy="350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2125"/>
            <a:ext cx="4572000" cy="34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35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Ұл</a:t>
            </a:r>
            <a:r>
              <a:rPr lang="ru-RU" dirty="0"/>
              <a:t> </a:t>
            </a:r>
            <a:r>
              <a:rPr lang="ru-RU" dirty="0" err="1"/>
              <a:t>балаларға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ететін</a:t>
            </a:r>
            <a:r>
              <a:rPr lang="ru-RU" dirty="0"/>
              <a:t> </a:t>
            </a:r>
            <a:r>
              <a:rPr lang="ru-RU" dirty="0" err="1" smtClean="0"/>
              <a:t>өзгерістер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кеуде</a:t>
            </a:r>
            <a:r>
              <a:rPr lang="ru-RU" dirty="0"/>
              <a:t> мен </a:t>
            </a:r>
            <a:r>
              <a:rPr lang="ru-RU" dirty="0" err="1"/>
              <a:t>иықтары</a:t>
            </a:r>
            <a:r>
              <a:rPr lang="ru-RU" dirty="0"/>
              <a:t> </a:t>
            </a:r>
            <a:r>
              <a:rPr lang="ru-RU" dirty="0" err="1"/>
              <a:t>дамиды</a:t>
            </a:r>
            <a:endParaRPr lang="ru-RU" dirty="0"/>
          </a:p>
          <a:p>
            <a:r>
              <a:rPr lang="ru-RU" dirty="0" err="1"/>
              <a:t>бетке</a:t>
            </a:r>
            <a:r>
              <a:rPr lang="ru-RU" dirty="0"/>
              <a:t> </a:t>
            </a:r>
            <a:r>
              <a:rPr lang="ru-RU" dirty="0" err="1"/>
              <a:t>сақал-мұрт</a:t>
            </a:r>
            <a:r>
              <a:rPr lang="ru-RU" dirty="0"/>
              <a:t> </a:t>
            </a:r>
            <a:r>
              <a:rPr lang="ru-RU" dirty="0" err="1"/>
              <a:t>өсе</a:t>
            </a:r>
            <a:r>
              <a:rPr lang="ru-RU" dirty="0"/>
              <a:t> </a:t>
            </a:r>
            <a:r>
              <a:rPr lang="ru-RU" dirty="0" err="1"/>
              <a:t>бастайды</a:t>
            </a:r>
            <a:r>
              <a:rPr lang="ru-RU" dirty="0"/>
              <a:t>, </a:t>
            </a:r>
            <a:r>
              <a:rPr lang="ru-RU" dirty="0" err="1"/>
              <a:t>кеудеде</a:t>
            </a:r>
            <a:r>
              <a:rPr lang="ru-RU" dirty="0"/>
              <a:t> </a:t>
            </a:r>
            <a:r>
              <a:rPr lang="ru-RU" dirty="0" err="1"/>
              <a:t>кейде</a:t>
            </a:r>
            <a:r>
              <a:rPr lang="ru-RU" dirty="0"/>
              <a:t> </a:t>
            </a:r>
            <a:r>
              <a:rPr lang="ru-RU" dirty="0" err="1"/>
              <a:t>түк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endParaRPr lang="ru-RU" dirty="0"/>
          </a:p>
          <a:p>
            <a:r>
              <a:rPr lang="ru-RU" dirty="0" err="1"/>
              <a:t>аталық</a:t>
            </a:r>
            <a:r>
              <a:rPr lang="ru-RU" dirty="0"/>
              <a:t>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мүшесі</a:t>
            </a:r>
            <a:r>
              <a:rPr lang="ru-RU" dirty="0"/>
              <a:t> мен </a:t>
            </a:r>
            <a:r>
              <a:rPr lang="ru-RU" dirty="0" err="1"/>
              <a:t>аталық</a:t>
            </a:r>
            <a:r>
              <a:rPr lang="ru-RU" dirty="0"/>
              <a:t> </a:t>
            </a:r>
            <a:r>
              <a:rPr lang="ru-RU" dirty="0" err="1"/>
              <a:t>бездері</a:t>
            </a:r>
            <a:r>
              <a:rPr lang="ru-RU" dirty="0"/>
              <a:t> </a:t>
            </a:r>
            <a:r>
              <a:rPr lang="ru-RU" dirty="0" err="1"/>
              <a:t>ісіп</a:t>
            </a:r>
            <a:r>
              <a:rPr lang="ru-RU" dirty="0"/>
              <a:t>, </a:t>
            </a:r>
            <a:r>
              <a:rPr lang="ru-RU" dirty="0" err="1"/>
              <a:t>үлкейеді</a:t>
            </a:r>
            <a:r>
              <a:rPr lang="ru-RU" dirty="0"/>
              <a:t>; </a:t>
            </a:r>
            <a:r>
              <a:rPr lang="ru-RU" dirty="0" err="1"/>
              <a:t>аталық</a:t>
            </a:r>
            <a:r>
              <a:rPr lang="ru-RU" dirty="0"/>
              <a:t> </a:t>
            </a:r>
            <a:r>
              <a:rPr lang="ru-RU" dirty="0" err="1"/>
              <a:t>бездер</a:t>
            </a:r>
            <a:r>
              <a:rPr lang="ru-RU" dirty="0"/>
              <a:t> </a:t>
            </a:r>
            <a:r>
              <a:rPr lang="ru-RU" dirty="0" err="1"/>
              <a:t>ұмаға</a:t>
            </a:r>
            <a:r>
              <a:rPr lang="ru-RU" dirty="0"/>
              <a:t> </a:t>
            </a:r>
            <a:r>
              <a:rPr lang="ru-RU" dirty="0" err="1"/>
              <a:t>түсіп</a:t>
            </a:r>
            <a:r>
              <a:rPr lang="ru-RU" dirty="0"/>
              <a:t>, </a:t>
            </a:r>
            <a:r>
              <a:rPr lang="ru-RU" dirty="0" err="1"/>
              <a:t>сперматозоидтарды</a:t>
            </a:r>
            <a:r>
              <a:rPr lang="ru-RU" dirty="0"/>
              <a:t> </a:t>
            </a:r>
            <a:r>
              <a:rPr lang="ru-RU" dirty="0" err="1"/>
              <a:t>өндіріп</a:t>
            </a:r>
            <a:r>
              <a:rPr lang="ru-RU" dirty="0"/>
              <a:t> </a:t>
            </a:r>
            <a:r>
              <a:rPr lang="ru-RU" dirty="0" err="1"/>
              <a:t>шығара</a:t>
            </a:r>
            <a:r>
              <a:rPr lang="ru-RU" dirty="0"/>
              <a:t> </a:t>
            </a:r>
            <a:r>
              <a:rPr lang="ru-RU" dirty="0" err="1"/>
              <a:t>бастайды</a:t>
            </a:r>
            <a:endParaRPr lang="ru-RU" dirty="0"/>
          </a:p>
          <a:p>
            <a:r>
              <a:rPr lang="ru-RU" dirty="0" err="1"/>
              <a:t>аталық</a:t>
            </a:r>
            <a:r>
              <a:rPr lang="ru-RU" dirty="0"/>
              <a:t>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мүшесінің</a:t>
            </a:r>
            <a:r>
              <a:rPr lang="ru-RU" dirty="0"/>
              <a:t> </a:t>
            </a:r>
            <a:r>
              <a:rPr lang="ru-RU" dirty="0" err="1"/>
              <a:t>қан</a:t>
            </a:r>
            <a:r>
              <a:rPr lang="ru-RU" dirty="0"/>
              <a:t> </a:t>
            </a:r>
            <a:r>
              <a:rPr lang="ru-RU" dirty="0" err="1"/>
              <a:t>тамырлары</a:t>
            </a:r>
            <a:r>
              <a:rPr lang="ru-RU" dirty="0"/>
              <a:t> </a:t>
            </a:r>
            <a:r>
              <a:rPr lang="ru-RU" dirty="0" err="1"/>
              <a:t>қанға</a:t>
            </a:r>
            <a:r>
              <a:rPr lang="ru-RU" dirty="0"/>
              <a:t> </a:t>
            </a:r>
            <a:r>
              <a:rPr lang="ru-RU" dirty="0" err="1"/>
              <a:t>толғаны</a:t>
            </a:r>
            <a:r>
              <a:rPr lang="ru-RU" dirty="0"/>
              <a:t> </a:t>
            </a:r>
            <a:r>
              <a:rPr lang="ru-RU" dirty="0" err="1"/>
              <a:t>себепті</a:t>
            </a:r>
            <a:r>
              <a:rPr lang="ru-RU" dirty="0"/>
              <a:t> эрекция, </a:t>
            </a:r>
            <a:r>
              <a:rPr lang="ru-RU" dirty="0" err="1"/>
              <a:t>яни</a:t>
            </a:r>
            <a:r>
              <a:rPr lang="ru-RU" dirty="0"/>
              <a:t> </a:t>
            </a:r>
            <a:r>
              <a:rPr lang="ru-RU" dirty="0" err="1"/>
              <a:t>аталық</a:t>
            </a:r>
            <a:r>
              <a:rPr lang="ru-RU" dirty="0"/>
              <a:t>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мушесінің</a:t>
            </a:r>
            <a:r>
              <a:rPr lang="ru-RU" dirty="0"/>
              <a:t> </a:t>
            </a:r>
            <a:r>
              <a:rPr lang="ru-RU" dirty="0" err="1"/>
              <a:t>қатаюы</a:t>
            </a:r>
            <a:r>
              <a:rPr lang="ru-RU" dirty="0"/>
              <a:t> </a:t>
            </a:r>
            <a:r>
              <a:rPr lang="ru-RU" dirty="0" err="1"/>
              <a:t>жиі-жиі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күтпеген</a:t>
            </a:r>
            <a:r>
              <a:rPr lang="ru-RU" dirty="0"/>
              <a:t> </a:t>
            </a:r>
            <a:r>
              <a:rPr lang="ru-RU" dirty="0" err="1"/>
              <a:t>жерде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endParaRPr lang="ru-RU" dirty="0"/>
          </a:p>
          <a:p>
            <a:r>
              <a:rPr lang="ru-RU" dirty="0" err="1"/>
              <a:t>кейде</a:t>
            </a:r>
            <a:r>
              <a:rPr lang="ru-RU" dirty="0"/>
              <a:t> </a:t>
            </a:r>
            <a:r>
              <a:rPr lang="ru-RU" dirty="0" err="1"/>
              <a:t>ұйықтап</a:t>
            </a:r>
            <a:r>
              <a:rPr lang="ru-RU" dirty="0"/>
              <a:t> </a:t>
            </a:r>
            <a:r>
              <a:rPr lang="ru-RU" dirty="0" err="1"/>
              <a:t>жатқанда</a:t>
            </a:r>
            <a:r>
              <a:rPr lang="ru-RU" dirty="0"/>
              <a:t> </a:t>
            </a:r>
            <a:r>
              <a:rPr lang="ru-RU" dirty="0" err="1"/>
              <a:t>аталық</a:t>
            </a:r>
            <a:r>
              <a:rPr lang="ru-RU" dirty="0"/>
              <a:t> </a:t>
            </a:r>
            <a:r>
              <a:rPr lang="ru-RU" dirty="0" err="1"/>
              <a:t>жыныс</a:t>
            </a:r>
            <a:r>
              <a:rPr lang="ru-RU" dirty="0"/>
              <a:t> </a:t>
            </a:r>
            <a:r>
              <a:rPr lang="ru-RU" dirty="0" err="1"/>
              <a:t>мүшесі</a:t>
            </a:r>
            <a:endParaRPr lang="ru-RU" dirty="0"/>
          </a:p>
          <a:p>
            <a:r>
              <a:rPr lang="ru-RU" dirty="0" err="1"/>
              <a:t>қатайып</a:t>
            </a:r>
            <a:r>
              <a:rPr lang="ru-RU" dirty="0"/>
              <a:t>, </a:t>
            </a:r>
            <a:r>
              <a:rPr lang="ru-RU" dirty="0" err="1"/>
              <a:t>шәуһеттің</a:t>
            </a:r>
            <a:r>
              <a:rPr lang="ru-RU" dirty="0"/>
              <a:t> </a:t>
            </a:r>
            <a:r>
              <a:rPr lang="ru-RU" dirty="0" err="1"/>
              <a:t>шашырауы</a:t>
            </a:r>
            <a:r>
              <a:rPr lang="ru-RU" dirty="0"/>
              <a:t> </a:t>
            </a:r>
            <a:r>
              <a:rPr lang="ru-RU" dirty="0" err="1"/>
              <a:t>пайда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62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0"/>
            <a:ext cx="4397005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2711492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1008"/>
            <a:ext cx="353950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92" y="3501008"/>
            <a:ext cx="2940627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9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жасөспірімдердің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19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жасөспірімдердің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денсаулығын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үлгеру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ұйымдастырылмаса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жеткіліксіз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метаболизм,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зиянды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жұқпалы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19" y="4509120"/>
            <a:ext cx="6113193" cy="211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860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548680"/>
            <a:ext cx="4038600" cy="5688632"/>
          </a:xfrm>
        </p:spPr>
        <p:txBody>
          <a:bodyPr>
            <a:no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үлкендерге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едәуір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Үлкендерге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организмдегі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жұмсалған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жатқан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даму,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ағынының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көбейгеніне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жүктемелердің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берілуімен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қиындағанына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айтарлықтай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өскен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-ой мен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салу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тәртібін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құруда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қадағалау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берілмеген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жүктемелер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үйлестірілмеген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денсаулықтың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нашарлауы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созылмалы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асқынуына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соғады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25603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25603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5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3168351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шаршайды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мерзімін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Таңертең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жұмсалатын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жеткіліксіз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өнімдері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сүзбе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пісірмесі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ботқасы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тағамнан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гарнирмен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өнімдері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көкөністен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жасөспірімдердің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нәрлі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қажетсінуін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672408" cy="279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03244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443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52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331236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Балалардың</a:t>
            </a:r>
            <a:r>
              <a:rPr lang="ru-RU" dirty="0"/>
              <a:t> (1 </a:t>
            </a:r>
            <a:r>
              <a:rPr lang="ru-RU" dirty="0" err="1"/>
              <a:t>жастан</a:t>
            </a:r>
            <a:r>
              <a:rPr lang="ru-RU" dirty="0"/>
              <a:t> 3 </a:t>
            </a:r>
            <a:r>
              <a:rPr lang="ru-RU" dirty="0" err="1"/>
              <a:t>жасқа</a:t>
            </a:r>
            <a:r>
              <a:rPr lang="ru-RU" dirty="0"/>
              <a:t> </a:t>
            </a:r>
            <a:r>
              <a:rPr lang="ru-RU" dirty="0" err="1"/>
              <a:t>дейін</a:t>
            </a:r>
            <a:r>
              <a:rPr lang="ru-RU" dirty="0"/>
              <a:t>) </a:t>
            </a:r>
            <a:r>
              <a:rPr lang="ru-RU" dirty="0" err="1"/>
              <a:t>тамағында</a:t>
            </a:r>
            <a:r>
              <a:rPr lang="ru-RU" dirty="0"/>
              <a:t> </a:t>
            </a:r>
            <a:r>
              <a:rPr lang="ru-RU" dirty="0" err="1"/>
              <a:t>белокқа</a:t>
            </a:r>
            <a:r>
              <a:rPr lang="ru-RU" dirty="0"/>
              <a:t> бай </a:t>
            </a:r>
            <a:r>
              <a:rPr lang="ru-RU" dirty="0" err="1"/>
              <a:t>сүт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сүт</a:t>
            </a:r>
            <a:r>
              <a:rPr lang="ru-RU" dirty="0"/>
              <a:t> </a:t>
            </a:r>
            <a:r>
              <a:rPr lang="ru-RU" dirty="0" err="1"/>
              <a:t>өнімдері</a:t>
            </a:r>
            <a:r>
              <a:rPr lang="ru-RU" dirty="0"/>
              <a:t>, </a:t>
            </a:r>
            <a:r>
              <a:rPr lang="ru-RU" dirty="0" err="1"/>
              <a:t>ет</a:t>
            </a:r>
            <a:r>
              <a:rPr lang="ru-RU" dirty="0"/>
              <a:t>, </a:t>
            </a:r>
            <a:r>
              <a:rPr lang="ru-RU" dirty="0" err="1"/>
              <a:t>жұмыртқа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тиіс</a:t>
            </a:r>
            <a:r>
              <a:rPr lang="ru-RU" dirty="0"/>
              <a:t>. 1 </a:t>
            </a:r>
            <a:r>
              <a:rPr lang="ru-RU" dirty="0" err="1"/>
              <a:t>жастан</a:t>
            </a:r>
            <a:r>
              <a:rPr lang="ru-RU" dirty="0"/>
              <a:t> 3 </a:t>
            </a:r>
            <a:r>
              <a:rPr lang="ru-RU" dirty="0" err="1"/>
              <a:t>жасқа</a:t>
            </a:r>
            <a:r>
              <a:rPr lang="ru-RU" dirty="0"/>
              <a:t> </a:t>
            </a:r>
            <a:r>
              <a:rPr lang="ru-RU" dirty="0" err="1"/>
              <a:t>дейінгі</a:t>
            </a:r>
            <a:r>
              <a:rPr lang="ru-RU" dirty="0"/>
              <a:t> </a:t>
            </a:r>
            <a:r>
              <a:rPr lang="ru-RU" dirty="0" err="1"/>
              <a:t>балалардың</a:t>
            </a:r>
            <a:r>
              <a:rPr lang="ru-RU" dirty="0"/>
              <a:t> </a:t>
            </a:r>
            <a:r>
              <a:rPr lang="ru-RU" dirty="0" err="1"/>
              <a:t>күн</a:t>
            </a:r>
            <a:r>
              <a:rPr lang="ru-RU" dirty="0"/>
              <a:t> </a:t>
            </a:r>
            <a:r>
              <a:rPr lang="ru-RU" dirty="0" err="1"/>
              <a:t>тәуліктік</a:t>
            </a:r>
            <a:r>
              <a:rPr lang="ru-RU" dirty="0"/>
              <a:t> </a:t>
            </a:r>
            <a:r>
              <a:rPr lang="ru-RU" dirty="0" err="1"/>
              <a:t>рационында</a:t>
            </a:r>
            <a:r>
              <a:rPr lang="ru-RU" dirty="0"/>
              <a:t> кем </a:t>
            </a:r>
            <a:r>
              <a:rPr lang="ru-RU" dirty="0" err="1"/>
              <a:t>дегенде</a:t>
            </a:r>
            <a:r>
              <a:rPr lang="ru-RU" dirty="0"/>
              <a:t> 600—800 мл </a:t>
            </a:r>
            <a:r>
              <a:rPr lang="ru-RU" dirty="0" err="1"/>
              <a:t>сүт</a:t>
            </a:r>
            <a:r>
              <a:rPr lang="ru-RU" dirty="0"/>
              <a:t>, ал </a:t>
            </a:r>
            <a:r>
              <a:rPr lang="ru-RU" dirty="0" err="1"/>
              <a:t>мектеп</a:t>
            </a:r>
            <a:r>
              <a:rPr lang="ru-RU" dirty="0"/>
              <a:t> </a:t>
            </a:r>
            <a:r>
              <a:rPr lang="ru-RU" dirty="0" err="1"/>
              <a:t>жасындағы</a:t>
            </a:r>
            <a:r>
              <a:rPr lang="ru-RU" dirty="0"/>
              <a:t> </a:t>
            </a:r>
            <a:r>
              <a:rPr lang="ru-RU" dirty="0" err="1"/>
              <a:t>балалардың</a:t>
            </a:r>
            <a:r>
              <a:rPr lang="ru-RU" dirty="0"/>
              <a:t> </a:t>
            </a:r>
            <a:r>
              <a:rPr lang="ru-RU" dirty="0" err="1"/>
              <a:t>рационында</a:t>
            </a:r>
            <a:r>
              <a:rPr lang="ru-RU" dirty="0"/>
              <a:t> 400—500 мл </a:t>
            </a:r>
            <a:r>
              <a:rPr lang="ru-RU" dirty="0" err="1"/>
              <a:t>сүт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тиіс</a:t>
            </a:r>
            <a:r>
              <a:rPr lang="ru-RU" dirty="0"/>
              <a:t>. 1 </a:t>
            </a:r>
            <a:r>
              <a:rPr lang="ru-RU" dirty="0" err="1"/>
              <a:t>жастан</a:t>
            </a:r>
            <a:r>
              <a:rPr lang="ru-RU" dirty="0"/>
              <a:t> 3 </a:t>
            </a:r>
            <a:r>
              <a:rPr lang="ru-RU" dirty="0" err="1"/>
              <a:t>жасқа</a:t>
            </a:r>
            <a:r>
              <a:rPr lang="ru-RU" dirty="0"/>
              <a:t> </a:t>
            </a:r>
            <a:r>
              <a:rPr lang="ru-RU" dirty="0" err="1"/>
              <a:t>дейінгі</a:t>
            </a:r>
            <a:r>
              <a:rPr lang="ru-RU" dirty="0"/>
              <a:t> </a:t>
            </a:r>
            <a:r>
              <a:rPr lang="ru-RU" dirty="0" err="1"/>
              <a:t>балалардың</a:t>
            </a:r>
            <a:r>
              <a:rPr lang="ru-RU" dirty="0"/>
              <a:t> </a:t>
            </a:r>
            <a:r>
              <a:rPr lang="ru-RU" dirty="0" err="1"/>
              <a:t>майды</a:t>
            </a:r>
            <a:r>
              <a:rPr lang="ru-RU" dirty="0"/>
              <a:t> </a:t>
            </a:r>
            <a:r>
              <a:rPr lang="ru-RU" dirty="0" err="1"/>
              <a:t>қажетсінуін</a:t>
            </a:r>
            <a:r>
              <a:rPr lang="ru-RU" dirty="0"/>
              <a:t> </a:t>
            </a:r>
            <a:r>
              <a:rPr lang="ru-RU" dirty="0" err="1"/>
              <a:t>өсімдіктерден</a:t>
            </a:r>
            <a:r>
              <a:rPr lang="ru-RU" dirty="0"/>
              <a:t> </a:t>
            </a:r>
            <a:r>
              <a:rPr lang="ru-RU" dirty="0" err="1"/>
              <a:t>алынатын</a:t>
            </a:r>
            <a:r>
              <a:rPr lang="ru-RU" dirty="0"/>
              <a:t> (</a:t>
            </a:r>
            <a:r>
              <a:rPr lang="ru-RU" dirty="0" err="1"/>
              <a:t>күнбағыс</a:t>
            </a:r>
            <a:r>
              <a:rPr lang="ru-RU" dirty="0"/>
              <a:t>, </a:t>
            </a:r>
            <a:r>
              <a:rPr lang="ru-RU" dirty="0" err="1"/>
              <a:t>жүгері</a:t>
            </a:r>
            <a:r>
              <a:rPr lang="ru-RU" dirty="0"/>
              <a:t> </a:t>
            </a:r>
            <a:r>
              <a:rPr lang="ru-RU" dirty="0" err="1"/>
              <a:t>майы</a:t>
            </a:r>
            <a:r>
              <a:rPr lang="ru-RU" dirty="0"/>
              <a:t>) </a:t>
            </a:r>
            <a:r>
              <a:rPr lang="ru-RU" dirty="0" err="1"/>
              <a:t>маймен</a:t>
            </a:r>
            <a:r>
              <a:rPr lang="ru-RU" dirty="0"/>
              <a:t> </a:t>
            </a:r>
            <a:r>
              <a:rPr lang="ru-RU" dirty="0" err="1"/>
              <a:t>қамтамасыз</a:t>
            </a:r>
            <a:r>
              <a:rPr lang="ru-RU" dirty="0"/>
              <a:t> </a:t>
            </a:r>
            <a:r>
              <a:rPr lang="ru-RU" dirty="0" err="1"/>
              <a:t>ету</a:t>
            </a:r>
            <a:r>
              <a:rPr lang="ru-RU" dirty="0"/>
              <a:t> </a:t>
            </a:r>
            <a:r>
              <a:rPr lang="ru-RU" dirty="0" err="1"/>
              <a:t>керек</a:t>
            </a:r>
            <a:r>
              <a:rPr lang="ru-RU" dirty="0"/>
              <a:t>, </a:t>
            </a:r>
            <a:r>
              <a:rPr lang="ru-RU" dirty="0" err="1"/>
              <a:t>өйткені</a:t>
            </a:r>
            <a:r>
              <a:rPr lang="ru-RU" dirty="0"/>
              <a:t> </a:t>
            </a:r>
            <a:r>
              <a:rPr lang="ru-RU" dirty="0" err="1"/>
              <a:t>оларды</a:t>
            </a:r>
            <a:r>
              <a:rPr lang="ru-RU" dirty="0"/>
              <a:t> организм </a:t>
            </a:r>
            <a:r>
              <a:rPr lang="ru-RU" dirty="0" err="1"/>
              <a:t>жақсы</a:t>
            </a:r>
            <a:r>
              <a:rPr lang="ru-RU" dirty="0"/>
              <a:t> </a:t>
            </a:r>
            <a:r>
              <a:rPr lang="ru-RU" dirty="0" err="1"/>
              <a:t>сіңіре</a:t>
            </a:r>
            <a:r>
              <a:rPr lang="ru-RU" dirty="0"/>
              <a:t> </a:t>
            </a:r>
            <a:r>
              <a:rPr lang="ru-RU" dirty="0" err="1"/>
              <a:t>алады</a:t>
            </a:r>
            <a:r>
              <a:rPr lang="ru-RU" dirty="0"/>
              <a:t>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67240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67240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298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588"/>
            <a:ext cx="8229600" cy="16421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 4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960439"/>
          </a:xfrm>
        </p:spPr>
        <p:txBody>
          <a:bodyPr/>
          <a:lstStyle/>
          <a:p>
            <a:r>
              <a:rPr lang="ru-RU" dirty="0"/>
              <a:t>1 </a:t>
            </a:r>
            <a:r>
              <a:rPr lang="ru-RU" dirty="0" err="1"/>
              <a:t>Таңертеңгілік</a:t>
            </a:r>
            <a:r>
              <a:rPr lang="ru-RU" dirty="0"/>
              <a:t> ас 7.30-8.00 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2 </a:t>
            </a:r>
            <a:r>
              <a:rPr lang="ru-RU" dirty="0" err="1"/>
              <a:t>Таңертеңгілік</a:t>
            </a:r>
            <a:r>
              <a:rPr lang="ru-RU" dirty="0"/>
              <a:t> ас </a:t>
            </a:r>
            <a:r>
              <a:rPr lang="ru-RU" dirty="0" smtClean="0"/>
              <a:t>11.00-11.30</a:t>
            </a:r>
            <a:endParaRPr lang="ru-RU" dirty="0"/>
          </a:p>
          <a:p>
            <a:r>
              <a:rPr lang="ru-RU" dirty="0"/>
              <a:t>3 </a:t>
            </a:r>
            <a:r>
              <a:rPr lang="ru-RU" dirty="0" err="1"/>
              <a:t>Түскі</a:t>
            </a:r>
            <a:r>
              <a:rPr lang="ru-RU" dirty="0"/>
              <a:t> ас </a:t>
            </a:r>
            <a:r>
              <a:rPr lang="ru-RU" dirty="0" smtClean="0"/>
              <a:t>13-13.30</a:t>
            </a:r>
            <a:endParaRPr lang="ru-RU" dirty="0"/>
          </a:p>
          <a:p>
            <a:r>
              <a:rPr lang="ru-RU" dirty="0"/>
              <a:t>4 </a:t>
            </a:r>
            <a:r>
              <a:rPr lang="ru-RU" dirty="0" err="1"/>
              <a:t>Түстен</a:t>
            </a:r>
            <a:r>
              <a:rPr lang="ru-RU" dirty="0"/>
              <a:t> </a:t>
            </a:r>
            <a:r>
              <a:rPr lang="ru-RU" dirty="0" err="1"/>
              <a:t>кейінгі</a:t>
            </a:r>
            <a:r>
              <a:rPr lang="ru-RU" dirty="0"/>
              <a:t> ас 16.30-17.00 </a:t>
            </a:r>
          </a:p>
          <a:p>
            <a:r>
              <a:rPr lang="ru-RU" dirty="0"/>
              <a:t>5 </a:t>
            </a:r>
            <a:r>
              <a:rPr lang="ru-RU" dirty="0" err="1"/>
              <a:t>Кешкі</a:t>
            </a:r>
            <a:r>
              <a:rPr lang="ru-RU" dirty="0"/>
              <a:t> ас 19.00 – 20.00 </a:t>
            </a:r>
          </a:p>
        </p:txBody>
      </p:sp>
    </p:spTree>
    <p:extLst>
      <p:ext uri="{BB962C8B-B14F-4D97-AF65-F5344CB8AC3E}">
        <p14:creationId xmlns="" xmlns:p14="http://schemas.microsoft.com/office/powerpoint/2010/main" val="20228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476672"/>
            <a:ext cx="4244280" cy="5976664"/>
          </a:xfrm>
        </p:spPr>
        <p:txBody>
          <a:bodyPr>
            <a:noAutofit/>
          </a:bodyPr>
          <a:lstStyle/>
          <a:p>
            <a:r>
              <a:rPr lang="ru-RU" sz="1600" dirty="0"/>
              <a:t> Адам </a:t>
            </a:r>
            <a:r>
              <a:rPr lang="ru-RU" sz="1600" dirty="0" err="1"/>
              <a:t>денесінің</a:t>
            </a:r>
            <a:r>
              <a:rPr lang="ru-RU" sz="1600" dirty="0"/>
              <a:t> </a:t>
            </a:r>
            <a:r>
              <a:rPr lang="ru-RU" sz="1600" dirty="0" err="1"/>
              <a:t>тканьдары</a:t>
            </a:r>
            <a:r>
              <a:rPr lang="ru-RU" sz="1600" dirty="0"/>
              <a:t> (</a:t>
            </a:r>
            <a:r>
              <a:rPr lang="ru-RU" sz="1600" dirty="0" err="1"/>
              <a:t>мысалы</a:t>
            </a:r>
            <a:r>
              <a:rPr lang="ru-RU" sz="1600" dirty="0"/>
              <a:t>, </a:t>
            </a:r>
            <a:r>
              <a:rPr lang="ru-RU" sz="1600" dirty="0" err="1"/>
              <a:t>салмағы</a:t>
            </a:r>
            <a:r>
              <a:rPr lang="ru-RU" sz="1600" dirty="0"/>
              <a:t> 70 кг </a:t>
            </a:r>
            <a:r>
              <a:rPr lang="ru-RU" sz="1600" dirty="0" err="1"/>
              <a:t>тартатын</a:t>
            </a:r>
            <a:r>
              <a:rPr lang="ru-RU" sz="1600" dirty="0"/>
              <a:t>) 40-45 кг </a:t>
            </a:r>
            <a:r>
              <a:rPr lang="ru-RU" sz="1600" dirty="0" err="1"/>
              <a:t>судан</a:t>
            </a:r>
            <a:r>
              <a:rPr lang="ru-RU" sz="1600" dirty="0"/>
              <a:t>, 16-17 кг </a:t>
            </a:r>
            <a:r>
              <a:rPr lang="ru-RU" sz="1600" dirty="0" err="1"/>
              <a:t>белоктан</a:t>
            </a:r>
            <a:r>
              <a:rPr lang="ru-RU" sz="1600" dirty="0"/>
              <a:t>, 7-10 кг </a:t>
            </a:r>
            <a:r>
              <a:rPr lang="ru-RU" sz="1600" dirty="0" err="1"/>
              <a:t>химиялық</a:t>
            </a:r>
            <a:r>
              <a:rPr lang="ru-RU" sz="1600" dirty="0"/>
              <a:t> </a:t>
            </a:r>
            <a:r>
              <a:rPr lang="ru-RU" sz="1600" dirty="0" err="1"/>
              <a:t>элементтерден</a:t>
            </a:r>
            <a:r>
              <a:rPr lang="ru-RU" sz="1600" dirty="0"/>
              <a:t>, 2,5-3 кг минерал </a:t>
            </a:r>
            <a:r>
              <a:rPr lang="ru-RU" sz="1600" dirty="0" err="1"/>
              <a:t>тұздарынан</a:t>
            </a:r>
            <a:r>
              <a:rPr lang="ru-RU" sz="1600" dirty="0"/>
              <a:t> </a:t>
            </a:r>
            <a:r>
              <a:rPr lang="ru-RU" sz="1600" dirty="0" err="1"/>
              <a:t>және</a:t>
            </a:r>
            <a:r>
              <a:rPr lang="ru-RU" sz="1600" dirty="0"/>
              <a:t> 0,5-0,8 кг </a:t>
            </a:r>
            <a:r>
              <a:rPr lang="ru-RU" sz="1600" dirty="0" err="1"/>
              <a:t>көміртегінен</a:t>
            </a:r>
            <a:r>
              <a:rPr lang="ru-RU" sz="1600" dirty="0"/>
              <a:t> </a:t>
            </a:r>
            <a:r>
              <a:rPr lang="ru-RU" sz="1600" dirty="0" err="1"/>
              <a:t>тұрады</a:t>
            </a:r>
            <a:r>
              <a:rPr lang="ru-RU" sz="1600" dirty="0"/>
              <a:t>. </a:t>
            </a:r>
            <a:r>
              <a:rPr lang="ru-RU" sz="1600" dirty="0" err="1"/>
              <a:t>Қарап</a:t>
            </a:r>
            <a:r>
              <a:rPr lang="ru-RU" sz="1600" dirty="0"/>
              <a:t> </a:t>
            </a:r>
            <a:r>
              <a:rPr lang="ru-RU" sz="1600" dirty="0" err="1"/>
              <a:t>отырсақ</a:t>
            </a:r>
            <a:r>
              <a:rPr lang="ru-RU" sz="1600" dirty="0"/>
              <a:t>, </a:t>
            </a:r>
            <a:r>
              <a:rPr lang="ru-RU" sz="1600" dirty="0" err="1"/>
              <a:t>тамақтанудың</a:t>
            </a:r>
            <a:r>
              <a:rPr lang="ru-RU" sz="1600" dirty="0"/>
              <a:t> </a:t>
            </a:r>
            <a:r>
              <a:rPr lang="ru-RU" sz="1600" dirty="0" err="1"/>
              <a:t>тәуліктік</a:t>
            </a:r>
            <a:r>
              <a:rPr lang="ru-RU" sz="1600" dirty="0"/>
              <a:t> </a:t>
            </a:r>
            <a:r>
              <a:rPr lang="ru-RU" sz="1600" dirty="0" err="1"/>
              <a:t>мөлшерінің</a:t>
            </a:r>
            <a:r>
              <a:rPr lang="ru-RU" sz="1600" dirty="0"/>
              <a:t> 70% </a:t>
            </a:r>
            <a:r>
              <a:rPr lang="ru-RU" sz="1600" dirty="0" err="1"/>
              <a:t>мектепте</a:t>
            </a:r>
            <a:r>
              <a:rPr lang="ru-RU" sz="1600" dirty="0"/>
              <a:t> </a:t>
            </a:r>
            <a:r>
              <a:rPr lang="ru-RU" sz="1600" dirty="0" err="1"/>
              <a:t>жүргенде</a:t>
            </a:r>
            <a:r>
              <a:rPr lang="ru-RU" sz="1600" dirty="0"/>
              <a:t>, </a:t>
            </a:r>
            <a:r>
              <a:rPr lang="ru-RU" sz="1600" dirty="0" err="1"/>
              <a:t>сабақ</a:t>
            </a:r>
            <a:r>
              <a:rPr lang="ru-RU" sz="1600" dirty="0"/>
              <a:t> </a:t>
            </a:r>
            <a:r>
              <a:rPr lang="ru-RU" sz="1600" dirty="0" err="1"/>
              <a:t>уақытына</a:t>
            </a:r>
            <a:r>
              <a:rPr lang="ru-RU" sz="1600" dirty="0"/>
              <a:t> </a:t>
            </a:r>
            <a:r>
              <a:rPr lang="ru-RU" sz="1600" dirty="0" err="1"/>
              <a:t>сәйкес</a:t>
            </a:r>
            <a:r>
              <a:rPr lang="ru-RU" sz="1600" dirty="0"/>
              <a:t> </a:t>
            </a:r>
            <a:r>
              <a:rPr lang="ru-RU" sz="1600" dirty="0" err="1"/>
              <a:t>келеді</a:t>
            </a:r>
            <a:r>
              <a:rPr lang="ru-RU" sz="1600" dirty="0"/>
              <a:t> </a:t>
            </a:r>
            <a:r>
              <a:rPr lang="ru-RU" sz="1600" dirty="0" err="1"/>
              <a:t>екен</a:t>
            </a:r>
            <a:r>
              <a:rPr lang="ru-RU" sz="1600" dirty="0"/>
              <a:t>, </a:t>
            </a:r>
            <a:r>
              <a:rPr lang="ru-RU" sz="1600" dirty="0" err="1"/>
              <a:t>сондықтан</a:t>
            </a:r>
            <a:r>
              <a:rPr lang="ru-RU" sz="1600" dirty="0"/>
              <a:t> </a:t>
            </a:r>
            <a:r>
              <a:rPr lang="ru-RU" sz="1600" dirty="0" err="1"/>
              <a:t>мектеп</a:t>
            </a:r>
            <a:r>
              <a:rPr lang="ru-RU" sz="1600" dirty="0"/>
              <a:t> </a:t>
            </a:r>
            <a:r>
              <a:rPr lang="ru-RU" sz="1600" dirty="0" err="1"/>
              <a:t>асханасынан</a:t>
            </a:r>
            <a:r>
              <a:rPr lang="ru-RU" sz="1600" dirty="0"/>
              <a:t> </a:t>
            </a:r>
            <a:r>
              <a:rPr lang="ru-RU" sz="1600" dirty="0" err="1"/>
              <a:t>тамақтану</a:t>
            </a:r>
            <a:r>
              <a:rPr lang="ru-RU" sz="1600" dirty="0"/>
              <a:t> </a:t>
            </a:r>
            <a:r>
              <a:rPr lang="ru-RU" sz="1600" dirty="0" err="1"/>
              <a:t>ережелері</a:t>
            </a:r>
            <a:r>
              <a:rPr lang="ru-RU" sz="1600" dirty="0"/>
              <a:t> мен </a:t>
            </a:r>
            <a:r>
              <a:rPr lang="ru-RU" sz="1600" dirty="0" err="1"/>
              <a:t>гигиенасын</a:t>
            </a:r>
            <a:r>
              <a:rPr lang="ru-RU" sz="1600" dirty="0"/>
              <a:t> </a:t>
            </a:r>
            <a:r>
              <a:rPr lang="ru-RU" sz="1600" dirty="0" err="1"/>
              <a:t>бақылау</a:t>
            </a:r>
            <a:r>
              <a:rPr lang="ru-RU" sz="1600" dirty="0"/>
              <a:t> </a:t>
            </a:r>
            <a:r>
              <a:rPr lang="ru-RU" sz="1600" dirty="0" err="1"/>
              <a:t>және</a:t>
            </a:r>
            <a:r>
              <a:rPr lang="ru-RU" sz="1600" dirty="0"/>
              <a:t> </a:t>
            </a:r>
            <a:r>
              <a:rPr lang="ru-RU" sz="1600" dirty="0" err="1"/>
              <a:t>тексеру</a:t>
            </a:r>
            <a:r>
              <a:rPr lang="ru-RU" sz="1600" dirty="0"/>
              <a:t> </a:t>
            </a:r>
            <a:r>
              <a:rPr lang="ru-RU" sz="1600" dirty="0" err="1"/>
              <a:t>маңызды</a:t>
            </a:r>
            <a:r>
              <a:rPr lang="ru-RU" sz="1600" dirty="0"/>
              <a:t> </a:t>
            </a:r>
            <a:r>
              <a:rPr lang="ru-RU" sz="1600" dirty="0" err="1"/>
              <a:t>болып</a:t>
            </a:r>
            <a:r>
              <a:rPr lang="ru-RU" sz="1600" dirty="0"/>
              <a:t> </a:t>
            </a:r>
            <a:r>
              <a:rPr lang="ru-RU" sz="1600" dirty="0" err="1"/>
              <a:t>табылады</a:t>
            </a:r>
            <a:r>
              <a:rPr lang="ru-RU" sz="1600" dirty="0"/>
              <a:t>. </a:t>
            </a:r>
            <a:r>
              <a:rPr lang="ru-RU" sz="1600" dirty="0" err="1"/>
              <a:t>Асқазан</a:t>
            </a:r>
            <a:r>
              <a:rPr lang="ru-RU" sz="1600" dirty="0"/>
              <a:t> </a:t>
            </a:r>
            <a:r>
              <a:rPr lang="ru-RU" sz="1600" dirty="0" err="1"/>
              <a:t>ішілген</a:t>
            </a:r>
            <a:r>
              <a:rPr lang="ru-RU" sz="1600" dirty="0"/>
              <a:t> </a:t>
            </a:r>
            <a:r>
              <a:rPr lang="ru-RU" sz="1600" dirty="0" err="1"/>
              <a:t>тамақтан</a:t>
            </a:r>
            <a:r>
              <a:rPr lang="ru-RU" sz="1600" dirty="0"/>
              <a:t> </a:t>
            </a:r>
            <a:r>
              <a:rPr lang="ru-RU" sz="1600" dirty="0" err="1"/>
              <a:t>шамамен</a:t>
            </a:r>
            <a:r>
              <a:rPr lang="ru-RU" sz="1600" dirty="0"/>
              <a:t> 4 </a:t>
            </a:r>
            <a:r>
              <a:rPr lang="ru-RU" sz="1600" dirty="0" err="1"/>
              <a:t>сағат</a:t>
            </a:r>
            <a:r>
              <a:rPr lang="ru-RU" sz="1600" dirty="0"/>
              <a:t> </a:t>
            </a:r>
            <a:r>
              <a:rPr lang="ru-RU" sz="1600" dirty="0" err="1"/>
              <a:t>шамасында</a:t>
            </a:r>
            <a:r>
              <a:rPr lang="ru-RU" sz="1600" dirty="0"/>
              <a:t> </a:t>
            </a:r>
            <a:r>
              <a:rPr lang="ru-RU" sz="1600" dirty="0" err="1"/>
              <a:t>босайды</a:t>
            </a:r>
            <a:r>
              <a:rPr lang="ru-RU" sz="1600" dirty="0"/>
              <a:t>, </a:t>
            </a:r>
            <a:r>
              <a:rPr lang="ru-RU" sz="1600" dirty="0" err="1"/>
              <a:t>сол</a:t>
            </a:r>
            <a:r>
              <a:rPr lang="ru-RU" sz="1600" dirty="0"/>
              <a:t> </a:t>
            </a:r>
            <a:r>
              <a:rPr lang="ru-RU" sz="1600" dirty="0" err="1"/>
              <a:t>себепті</a:t>
            </a:r>
            <a:r>
              <a:rPr lang="ru-RU" sz="1600" dirty="0"/>
              <a:t> </a:t>
            </a:r>
            <a:r>
              <a:rPr lang="ru-RU" sz="1600" dirty="0" err="1"/>
              <a:t>тамақ</a:t>
            </a:r>
            <a:r>
              <a:rPr lang="ru-RU" sz="1600" dirty="0"/>
              <a:t> </a:t>
            </a:r>
            <a:r>
              <a:rPr lang="ru-RU" sz="1600" dirty="0" err="1"/>
              <a:t>ішудің</a:t>
            </a:r>
            <a:r>
              <a:rPr lang="ru-RU" sz="1600" dirty="0"/>
              <a:t> </a:t>
            </a:r>
            <a:r>
              <a:rPr lang="ru-RU" sz="1600" dirty="0" err="1"/>
              <a:t>арасы</a:t>
            </a:r>
            <a:r>
              <a:rPr lang="ru-RU" sz="1600" dirty="0"/>
              <a:t> 3-3,5 </a:t>
            </a:r>
            <a:r>
              <a:rPr lang="ru-RU" sz="1600" dirty="0" err="1"/>
              <a:t>сағаттан</a:t>
            </a:r>
            <a:r>
              <a:rPr lang="ru-RU" sz="1600" dirty="0"/>
              <a:t> кем </a:t>
            </a:r>
            <a:r>
              <a:rPr lang="ru-RU" sz="1600" dirty="0" err="1"/>
              <a:t>және</a:t>
            </a:r>
            <a:r>
              <a:rPr lang="ru-RU" sz="1600" dirty="0"/>
              <a:t> 4-4,5 </a:t>
            </a:r>
            <a:r>
              <a:rPr lang="ru-RU" sz="1600" dirty="0" err="1"/>
              <a:t>сағаттан</a:t>
            </a:r>
            <a:r>
              <a:rPr lang="ru-RU" sz="1600" dirty="0"/>
              <a:t> </a:t>
            </a:r>
            <a:r>
              <a:rPr lang="ru-RU" sz="1600" dirty="0" err="1"/>
              <a:t>аспасын.Тамақты</a:t>
            </a:r>
            <a:r>
              <a:rPr lang="ru-RU" sz="1600" dirty="0"/>
              <a:t> </a:t>
            </a:r>
            <a:r>
              <a:rPr lang="ru-RU" sz="1600" dirty="0" err="1"/>
              <a:t>жиірек</a:t>
            </a:r>
            <a:r>
              <a:rPr lang="ru-RU" sz="1600" dirty="0"/>
              <a:t> </a:t>
            </a:r>
            <a:r>
              <a:rPr lang="ru-RU" sz="1600" dirty="0" err="1"/>
              <a:t>ішкен</a:t>
            </a:r>
            <a:r>
              <a:rPr lang="ru-RU" sz="1600" dirty="0"/>
              <a:t> </a:t>
            </a:r>
            <a:r>
              <a:rPr lang="ru-RU" sz="1600" dirty="0" err="1"/>
              <a:t>сайын</a:t>
            </a:r>
            <a:r>
              <a:rPr lang="ru-RU" sz="1600" dirty="0"/>
              <a:t> </a:t>
            </a:r>
            <a:r>
              <a:rPr lang="ru-RU" sz="1600" dirty="0" err="1"/>
              <a:t>асқазан</a:t>
            </a:r>
            <a:r>
              <a:rPr lang="ru-RU" sz="1600" dirty="0"/>
              <a:t> –</a:t>
            </a:r>
            <a:r>
              <a:rPr lang="ru-RU" sz="1600" dirty="0" err="1"/>
              <a:t>ішек</a:t>
            </a:r>
            <a:r>
              <a:rPr lang="ru-RU" sz="1600" dirty="0"/>
              <a:t> </a:t>
            </a:r>
            <a:r>
              <a:rPr lang="ru-RU" sz="1600" dirty="0" err="1"/>
              <a:t>жолдары</a:t>
            </a:r>
            <a:r>
              <a:rPr lang="ru-RU" sz="1600" dirty="0"/>
              <a:t> </a:t>
            </a:r>
            <a:r>
              <a:rPr lang="ru-RU" sz="1600" dirty="0" err="1"/>
              <a:t>жұмысының</a:t>
            </a:r>
            <a:r>
              <a:rPr lang="ru-RU" sz="1600" dirty="0"/>
              <a:t> </a:t>
            </a:r>
            <a:r>
              <a:rPr lang="ru-RU" sz="1600" dirty="0" err="1"/>
              <a:t>ырғағы</a:t>
            </a:r>
            <a:r>
              <a:rPr lang="ru-RU" sz="1600" dirty="0"/>
              <a:t> </a:t>
            </a:r>
            <a:r>
              <a:rPr lang="ru-RU" sz="1600" dirty="0" err="1"/>
              <a:t>бұзылады</a:t>
            </a:r>
            <a:r>
              <a:rPr lang="ru-RU" sz="1600" dirty="0"/>
              <a:t>. </a:t>
            </a:r>
            <a:r>
              <a:rPr lang="ru-RU" sz="1600" dirty="0" err="1"/>
              <a:t>Егер</a:t>
            </a:r>
            <a:r>
              <a:rPr lang="ru-RU" sz="1600" dirty="0"/>
              <a:t> </a:t>
            </a:r>
            <a:r>
              <a:rPr lang="ru-RU" sz="1600" dirty="0" err="1"/>
              <a:t>тамақ</a:t>
            </a:r>
            <a:r>
              <a:rPr lang="ru-RU" sz="1600" dirty="0"/>
              <a:t> </a:t>
            </a:r>
            <a:r>
              <a:rPr lang="ru-RU" sz="1600" dirty="0" err="1"/>
              <a:t>ішу</a:t>
            </a:r>
            <a:r>
              <a:rPr lang="ru-RU" sz="1600" dirty="0"/>
              <a:t> </a:t>
            </a:r>
            <a:r>
              <a:rPr lang="ru-RU" sz="1600" dirty="0" err="1"/>
              <a:t>аралығында</a:t>
            </a:r>
            <a:r>
              <a:rPr lang="ru-RU" sz="1600" dirty="0"/>
              <a:t> </a:t>
            </a:r>
            <a:r>
              <a:rPr lang="ru-RU" sz="1600" dirty="0" err="1"/>
              <a:t>үзіліс</a:t>
            </a:r>
            <a:r>
              <a:rPr lang="ru-RU" sz="1600" dirty="0"/>
              <a:t> </a:t>
            </a:r>
            <a:r>
              <a:rPr lang="ru-RU" sz="1600" dirty="0" err="1"/>
              <a:t>өте</a:t>
            </a:r>
            <a:r>
              <a:rPr lang="ru-RU" sz="1600" dirty="0"/>
              <a:t> </a:t>
            </a:r>
            <a:r>
              <a:rPr lang="ru-RU" sz="1600" dirty="0" err="1"/>
              <a:t>ұзаққа</a:t>
            </a:r>
            <a:r>
              <a:rPr lang="ru-RU" sz="1600" dirty="0"/>
              <a:t> </a:t>
            </a:r>
            <a:r>
              <a:rPr lang="ru-RU" sz="1600" dirty="0" err="1"/>
              <a:t>созылып</a:t>
            </a:r>
            <a:r>
              <a:rPr lang="ru-RU" sz="1600" dirty="0"/>
              <a:t> </a:t>
            </a:r>
            <a:r>
              <a:rPr lang="ru-RU" sz="1600" dirty="0" err="1"/>
              <a:t>кетсе</a:t>
            </a:r>
            <a:r>
              <a:rPr lang="ru-RU" sz="1600" dirty="0"/>
              <a:t>, </a:t>
            </a:r>
            <a:r>
              <a:rPr lang="ru-RU" sz="1600" dirty="0" err="1"/>
              <a:t>онда</a:t>
            </a:r>
            <a:r>
              <a:rPr lang="ru-RU" sz="1600" dirty="0"/>
              <a:t> </a:t>
            </a:r>
            <a:r>
              <a:rPr lang="ru-RU" sz="1600" dirty="0" err="1"/>
              <a:t>күшті</a:t>
            </a:r>
            <a:r>
              <a:rPr lang="ru-RU" sz="1600" dirty="0"/>
              <a:t> </a:t>
            </a:r>
            <a:r>
              <a:rPr lang="ru-RU" sz="1600" dirty="0" err="1"/>
              <a:t>ашығу</a:t>
            </a:r>
            <a:r>
              <a:rPr lang="ru-RU" sz="1600" dirty="0"/>
              <a:t> </a:t>
            </a:r>
            <a:r>
              <a:rPr lang="ru-RU" sz="1600" dirty="0" err="1"/>
              <a:t>сезімі</a:t>
            </a:r>
            <a:r>
              <a:rPr lang="ru-RU" sz="1600" dirty="0"/>
              <a:t> </a:t>
            </a:r>
            <a:r>
              <a:rPr lang="ru-RU" sz="1600" dirty="0" err="1"/>
              <a:t>туындайды</a:t>
            </a:r>
            <a:r>
              <a:rPr lang="ru-RU" sz="1600" dirty="0"/>
              <a:t> </a:t>
            </a:r>
            <a:r>
              <a:rPr lang="ru-RU" sz="1600" dirty="0" err="1"/>
              <a:t>және</a:t>
            </a:r>
            <a:r>
              <a:rPr lang="ru-RU" sz="1600" dirty="0"/>
              <a:t> оны </a:t>
            </a:r>
            <a:r>
              <a:rPr lang="ru-RU" sz="1600" dirty="0" err="1"/>
              <a:t>қанағаттандыру</a:t>
            </a:r>
            <a:r>
              <a:rPr lang="ru-RU" sz="1600" dirty="0"/>
              <a:t> </a:t>
            </a:r>
            <a:r>
              <a:rPr lang="ru-RU" sz="1600" dirty="0" err="1"/>
              <a:t>үшін</a:t>
            </a:r>
            <a:r>
              <a:rPr lang="ru-RU" sz="1600" dirty="0"/>
              <a:t> </a:t>
            </a:r>
            <a:r>
              <a:rPr lang="ru-RU" sz="1600" dirty="0" err="1"/>
              <a:t>көп</a:t>
            </a:r>
            <a:r>
              <a:rPr lang="ru-RU" sz="1600" dirty="0"/>
              <a:t> </a:t>
            </a:r>
            <a:r>
              <a:rPr lang="ru-RU" sz="1600" dirty="0" err="1"/>
              <a:t>тамақ</a:t>
            </a:r>
            <a:r>
              <a:rPr lang="ru-RU" sz="1600" dirty="0"/>
              <a:t> </a:t>
            </a:r>
            <a:r>
              <a:rPr lang="ru-RU" sz="1600" dirty="0" err="1"/>
              <a:t>ішу</a:t>
            </a:r>
            <a:r>
              <a:rPr lang="ru-RU" sz="1600" dirty="0"/>
              <a:t> </a:t>
            </a:r>
            <a:r>
              <a:rPr lang="ru-RU" sz="1600" dirty="0" err="1"/>
              <a:t>қажет</a:t>
            </a:r>
            <a:r>
              <a:rPr lang="ru-RU" sz="1600" dirty="0"/>
              <a:t> </a:t>
            </a:r>
            <a:r>
              <a:rPr lang="ru-RU" sz="1600" dirty="0" err="1"/>
              <a:t>болады</a:t>
            </a:r>
            <a:r>
              <a:rPr lang="ru-RU" sz="1600" dirty="0"/>
              <a:t>, </a:t>
            </a:r>
            <a:r>
              <a:rPr lang="ru-RU" sz="1600" dirty="0" err="1"/>
              <a:t>бұл</a:t>
            </a:r>
            <a:r>
              <a:rPr lang="ru-RU" sz="1600" dirty="0"/>
              <a:t> да </a:t>
            </a:r>
            <a:r>
              <a:rPr lang="ru-RU" sz="1600" dirty="0" err="1"/>
              <a:t>асқазанның</a:t>
            </a:r>
            <a:r>
              <a:rPr lang="ru-RU" sz="1600" dirty="0"/>
              <a:t> </a:t>
            </a:r>
            <a:r>
              <a:rPr lang="ru-RU" sz="1600" dirty="0" err="1"/>
              <a:t>қорытуын</a:t>
            </a:r>
            <a:r>
              <a:rPr lang="ru-RU" sz="1600" dirty="0"/>
              <a:t> </a:t>
            </a:r>
            <a:r>
              <a:rPr lang="ru-RU" sz="1600" dirty="0" err="1"/>
              <a:t>киындатады</a:t>
            </a:r>
            <a:r>
              <a:rPr lang="ru-RU" sz="1600" dirty="0"/>
              <a:t>. </a:t>
            </a:r>
            <a:r>
              <a:rPr lang="ru-RU" sz="1600" dirty="0" err="1"/>
              <a:t>Белгілі</a:t>
            </a:r>
            <a:r>
              <a:rPr lang="ru-RU" sz="1600" dirty="0"/>
              <a:t> </a:t>
            </a:r>
            <a:r>
              <a:rPr lang="ru-RU" sz="1600" dirty="0" err="1"/>
              <a:t>бір</a:t>
            </a:r>
            <a:r>
              <a:rPr lang="ru-RU" sz="1600" dirty="0"/>
              <a:t> </a:t>
            </a:r>
            <a:r>
              <a:rPr lang="ru-RU" sz="1600" dirty="0" err="1"/>
              <a:t>сағаттарда</a:t>
            </a:r>
            <a:r>
              <a:rPr lang="ru-RU" sz="1600" dirty="0"/>
              <a:t> </a:t>
            </a:r>
            <a:r>
              <a:rPr lang="ru-RU" sz="1600" dirty="0" err="1"/>
              <a:t>ғана</a:t>
            </a:r>
            <a:r>
              <a:rPr lang="ru-RU" sz="1600" dirty="0"/>
              <a:t> </a:t>
            </a:r>
            <a:r>
              <a:rPr lang="ru-RU" sz="1600" dirty="0" err="1"/>
              <a:t>тамақ</a:t>
            </a:r>
            <a:r>
              <a:rPr lang="ru-RU" sz="1600" dirty="0"/>
              <a:t> </a:t>
            </a:r>
            <a:r>
              <a:rPr lang="ru-RU" sz="1600" dirty="0" err="1"/>
              <a:t>ішу</a:t>
            </a:r>
            <a:r>
              <a:rPr lang="ru-RU" sz="1600" dirty="0"/>
              <a:t> </a:t>
            </a:r>
            <a:r>
              <a:rPr lang="ru-RU" sz="1600" dirty="0" err="1"/>
              <a:t>маңызды</a:t>
            </a:r>
            <a:r>
              <a:rPr lang="ru-RU" sz="1600" dirty="0"/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46" y="569073"/>
            <a:ext cx="4125742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47" y="3645024"/>
            <a:ext cx="412574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52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9"/>
            <a:ext cx="8229600" cy="3024335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саны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ұлғаюына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кеуде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25" y="3618059"/>
            <a:ext cx="5715000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441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Тамақтану</a:t>
            </a:r>
            <a:r>
              <a:rPr lang="ru-RU" dirty="0" smtClean="0"/>
              <a:t> </a:t>
            </a:r>
            <a:r>
              <a:rPr lang="ru-RU" dirty="0" err="1"/>
              <a:t>сауаттылығының</a:t>
            </a:r>
            <a:r>
              <a:rPr lang="ru-RU" dirty="0"/>
              <a:t> бес </a:t>
            </a:r>
            <a:r>
              <a:rPr lang="ru-RU" dirty="0" err="1"/>
              <a:t>негізі</a:t>
            </a:r>
            <a:r>
              <a:rPr lang="ru-RU" dirty="0"/>
              <a:t> бар: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dirty="0" err="1"/>
              <a:t>Тамақ</a:t>
            </a:r>
            <a:r>
              <a:rPr lang="ru-RU" dirty="0"/>
              <a:t> </a:t>
            </a:r>
            <a:r>
              <a:rPr lang="ru-RU" dirty="0" err="1"/>
              <a:t>құрамында</a:t>
            </a:r>
            <a:r>
              <a:rPr lang="ru-RU" dirty="0"/>
              <a:t>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қоректік</a:t>
            </a:r>
            <a:r>
              <a:rPr lang="ru-RU" dirty="0"/>
              <a:t> </a:t>
            </a:r>
            <a:r>
              <a:rPr lang="ru-RU" dirty="0" err="1"/>
              <a:t>заттардың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(</a:t>
            </a:r>
            <a:r>
              <a:rPr lang="ru-RU" dirty="0" err="1"/>
              <a:t>нәруыз</a:t>
            </a:r>
            <a:r>
              <a:rPr lang="ru-RU" dirty="0"/>
              <a:t>, май, </a:t>
            </a:r>
            <a:r>
              <a:rPr lang="ru-RU" dirty="0" err="1"/>
              <a:t>көмірсу</a:t>
            </a:r>
            <a:r>
              <a:rPr lang="ru-RU" dirty="0"/>
              <a:t>); </a:t>
            </a:r>
          </a:p>
          <a:p>
            <a:r>
              <a:rPr lang="ru-RU" dirty="0"/>
              <a:t>2) </a:t>
            </a:r>
            <a:r>
              <a:rPr lang="ru-RU" dirty="0" err="1"/>
              <a:t>Тамақ</a:t>
            </a:r>
            <a:r>
              <a:rPr lang="ru-RU" dirty="0"/>
              <a:t> </a:t>
            </a:r>
            <a:r>
              <a:rPr lang="ru-RU" dirty="0" err="1"/>
              <a:t>рационында</a:t>
            </a:r>
            <a:r>
              <a:rPr lang="ru-RU" dirty="0"/>
              <a:t> </a:t>
            </a:r>
            <a:r>
              <a:rPr lang="ru-RU" dirty="0" err="1"/>
              <a:t>қосымша</a:t>
            </a:r>
            <a:r>
              <a:rPr lang="ru-RU" dirty="0"/>
              <a:t> </a:t>
            </a:r>
            <a:r>
              <a:rPr lang="ru-RU" dirty="0" err="1"/>
              <a:t>заттардың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(</a:t>
            </a:r>
            <a:r>
              <a:rPr lang="ru-RU" dirty="0" err="1"/>
              <a:t>витаминдер</a:t>
            </a:r>
            <a:r>
              <a:rPr lang="ru-RU" dirty="0"/>
              <a:t>, микроэлемент);</a:t>
            </a:r>
          </a:p>
          <a:p>
            <a:r>
              <a:rPr lang="ru-RU" dirty="0"/>
              <a:t>3) </a:t>
            </a:r>
            <a:r>
              <a:rPr lang="ru-RU" dirty="0" err="1"/>
              <a:t>Тамақ</a:t>
            </a:r>
            <a:r>
              <a:rPr lang="ru-RU" dirty="0"/>
              <a:t> </a:t>
            </a:r>
            <a:r>
              <a:rPr lang="ru-RU" dirty="0" err="1"/>
              <a:t>нәрлігі</a:t>
            </a:r>
            <a:r>
              <a:rPr lang="ru-RU" dirty="0"/>
              <a:t> </a:t>
            </a:r>
            <a:r>
              <a:rPr lang="ru-RU" dirty="0" err="1"/>
              <a:t>адам</a:t>
            </a:r>
            <a:r>
              <a:rPr lang="ru-RU" dirty="0"/>
              <a:t> </a:t>
            </a:r>
            <a:r>
              <a:rPr lang="ru-RU" dirty="0" err="1"/>
              <a:t>жасына</a:t>
            </a:r>
            <a:r>
              <a:rPr lang="ru-RU" dirty="0"/>
              <a:t>, </a:t>
            </a:r>
            <a:r>
              <a:rPr lang="ru-RU" dirty="0" err="1"/>
              <a:t>денсаулық</a:t>
            </a:r>
            <a:r>
              <a:rPr lang="ru-RU" dirty="0"/>
              <a:t> </a:t>
            </a:r>
            <a:r>
              <a:rPr lang="ru-RU" dirty="0" err="1"/>
              <a:t>күйіне</a:t>
            </a:r>
            <a:r>
              <a:rPr lang="ru-RU" dirty="0"/>
              <a:t>, </a:t>
            </a:r>
            <a:r>
              <a:rPr lang="ru-RU" dirty="0" err="1"/>
              <a:t>табиғат</a:t>
            </a:r>
            <a:r>
              <a:rPr lang="ru-RU" dirty="0"/>
              <a:t> </a:t>
            </a:r>
            <a:r>
              <a:rPr lang="ru-RU" dirty="0" err="1"/>
              <a:t>климатына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; </a:t>
            </a:r>
          </a:p>
          <a:p>
            <a:r>
              <a:rPr lang="ru-RU" dirty="0"/>
              <a:t>4) </a:t>
            </a:r>
            <a:r>
              <a:rPr lang="ru-RU" dirty="0" err="1"/>
              <a:t>Тәулік</a:t>
            </a:r>
            <a:r>
              <a:rPr lang="ru-RU" dirty="0"/>
              <a:t> </a:t>
            </a:r>
            <a:r>
              <a:rPr lang="ru-RU" dirty="0" err="1"/>
              <a:t>бойынша</a:t>
            </a:r>
            <a:r>
              <a:rPr lang="ru-RU" dirty="0"/>
              <a:t> </a:t>
            </a:r>
            <a:r>
              <a:rPr lang="ru-RU" dirty="0" err="1"/>
              <a:t>тамақтану</a:t>
            </a:r>
            <a:r>
              <a:rPr lang="ru-RU" dirty="0"/>
              <a:t> </a:t>
            </a:r>
            <a:r>
              <a:rPr lang="ru-RU" dirty="0" err="1"/>
              <a:t>тәртібінің</a:t>
            </a:r>
            <a:r>
              <a:rPr lang="ru-RU" dirty="0"/>
              <a:t> </a:t>
            </a:r>
            <a:r>
              <a:rPr lang="ru-RU" dirty="0" err="1"/>
              <a:t>мөлшерін</a:t>
            </a:r>
            <a:r>
              <a:rPr lang="ru-RU" dirty="0"/>
              <a:t> </a:t>
            </a:r>
            <a:r>
              <a:rPr lang="ru-RU" dirty="0" err="1"/>
              <a:t>сақтау</a:t>
            </a:r>
            <a:r>
              <a:rPr lang="ru-RU" dirty="0"/>
              <a:t>; </a:t>
            </a:r>
          </a:p>
          <a:p>
            <a:r>
              <a:rPr lang="ru-RU" dirty="0"/>
              <a:t>5) </a:t>
            </a:r>
            <a:r>
              <a:rPr lang="ru-RU" dirty="0" err="1"/>
              <a:t>Тамақтанудың</a:t>
            </a:r>
            <a:r>
              <a:rPr lang="ru-RU" dirty="0"/>
              <a:t> </a:t>
            </a:r>
            <a:r>
              <a:rPr lang="ru-RU" dirty="0" err="1"/>
              <a:t>санитарлық</a:t>
            </a:r>
            <a:r>
              <a:rPr lang="ru-RU" dirty="0"/>
              <a:t> – </a:t>
            </a:r>
            <a:r>
              <a:rPr lang="ru-RU" dirty="0" err="1"/>
              <a:t>гигиеналық</a:t>
            </a:r>
            <a:r>
              <a:rPr lang="ru-RU" dirty="0"/>
              <a:t> </a:t>
            </a:r>
            <a:r>
              <a:rPr lang="ru-RU" dirty="0" err="1"/>
              <a:t>нормаға</a:t>
            </a:r>
            <a:r>
              <a:rPr lang="ru-RU" dirty="0"/>
              <a:t> </a:t>
            </a:r>
            <a:r>
              <a:rPr lang="ru-RU" dirty="0" err="1"/>
              <a:t>сай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. ( </a:t>
            </a:r>
            <a:r>
              <a:rPr lang="ru-RU" dirty="0" err="1"/>
              <a:t>Тамақтану</a:t>
            </a:r>
            <a:r>
              <a:rPr lang="ru-RU" dirty="0"/>
              <a:t> </a:t>
            </a:r>
            <a:r>
              <a:rPr lang="ru-RU" dirty="0" err="1"/>
              <a:t>режимінің</a:t>
            </a:r>
            <a:r>
              <a:rPr lang="ru-RU" dirty="0"/>
              <a:t> </a:t>
            </a:r>
            <a:r>
              <a:rPr lang="ru-RU" dirty="0" err="1"/>
              <a:t>маңызды</a:t>
            </a:r>
            <a:r>
              <a:rPr lang="ru-RU" dirty="0"/>
              <a:t> </a:t>
            </a:r>
            <a:r>
              <a:rPr lang="ru-RU" dirty="0" err="1"/>
              <a:t>элементтерінің</a:t>
            </a:r>
            <a:r>
              <a:rPr lang="ru-RU" dirty="0"/>
              <a:t> </a:t>
            </a:r>
            <a:r>
              <a:rPr lang="ru-RU" dirty="0" err="1"/>
              <a:t>бірі</a:t>
            </a:r>
            <a:r>
              <a:rPr lang="ru-RU" dirty="0"/>
              <a:t>- </a:t>
            </a:r>
            <a:r>
              <a:rPr lang="ru-RU" dirty="0" err="1"/>
              <a:t>тамақтың</a:t>
            </a:r>
            <a:r>
              <a:rPr lang="ru-RU" dirty="0"/>
              <a:t> </a:t>
            </a:r>
            <a:r>
              <a:rPr lang="ru-RU" dirty="0" err="1"/>
              <a:t>қайда</a:t>
            </a:r>
            <a:r>
              <a:rPr lang="ru-RU" dirty="0"/>
              <a:t> </a:t>
            </a:r>
            <a:r>
              <a:rPr lang="ru-RU" dirty="0" err="1"/>
              <a:t>ішілетіндігі</a:t>
            </a:r>
            <a:r>
              <a:rPr lang="ru-RU" dirty="0"/>
              <a:t>, </a:t>
            </a:r>
            <a:r>
              <a:rPr lang="ru-RU" dirty="0" err="1"/>
              <a:t>тазалығы</a:t>
            </a:r>
            <a:r>
              <a:rPr lang="ru-RU" dirty="0"/>
              <a:t>, </a:t>
            </a:r>
            <a:r>
              <a:rPr lang="ru-RU" dirty="0" err="1"/>
              <a:t>құнарлығы</a:t>
            </a:r>
            <a:r>
              <a:rPr lang="ru-RU" dirty="0"/>
              <a:t> </a:t>
            </a:r>
            <a:r>
              <a:rPr lang="ru-RU" dirty="0" err="1"/>
              <a:t>т.б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13495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894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Қорытынды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550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Даму —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жетілдірудің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диалектикалық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анадан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біткен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өжет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жұмсақ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байсалды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Плланың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адамгершілік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әуестік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батылдық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Өйткені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жетілуіне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орта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диморфизм -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функционалдық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ерекшелігіне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жетуге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антропометриялық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керісінше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пубертатты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кеуде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осы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жас-жыныс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ерекшелігіне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қиылысуы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15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үдей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түседі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антропометрлік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қайтадан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Сөйтіп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қиылысуды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өсуіндегі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қиылысу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бітімі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функционалдық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жүйелердің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қан-тамыры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жүрмейтіндігі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15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Пайдаланылған әдебиеттер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http://allrefs.net/c12/483ze/p2</a:t>
            </a:r>
            <a:r>
              <a:rPr lang="en-US" dirty="0" smtClean="0">
                <a:hlinkClick r:id="rId2"/>
              </a:rPr>
              <a:t>/</a:t>
            </a:r>
            <a:endParaRPr lang="kk-KZ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studopedia.org/1-131894.html</a:t>
            </a:r>
            <a:endParaRPr lang="kk-KZ" dirty="0" smtClean="0"/>
          </a:p>
          <a:p>
            <a:r>
              <a:rPr lang="en-US" dirty="0">
                <a:hlinkClick r:id="rId4"/>
              </a:rPr>
              <a:t>https://kk.wikipedia.org/wiki/</a:t>
            </a:r>
            <a:r>
              <a:rPr lang="ru-RU" dirty="0" err="1" smtClean="0">
                <a:hlinkClick r:id="rId4"/>
              </a:rPr>
              <a:t>Жыныстық_жетілу</a:t>
            </a:r>
            <a:endParaRPr lang="ru-RU" dirty="0" smtClean="0"/>
          </a:p>
          <a:p>
            <a:r>
              <a:rPr lang="en-US" dirty="0"/>
              <a:t>https://www.google.ru/search?q=</a:t>
            </a:r>
            <a:r>
              <a:rPr lang="ru-RU" dirty="0" err="1"/>
              <a:t>дене+дамуының+көрсеткіштері</a:t>
            </a:r>
            <a:r>
              <a:rPr lang="ru-RU" dirty="0"/>
              <a:t>&amp;</a:t>
            </a:r>
            <a:r>
              <a:rPr lang="en-US" dirty="0" err="1"/>
              <a:t>newwindow</a:t>
            </a:r>
            <a:r>
              <a:rPr lang="en-US" dirty="0"/>
              <a:t>=1&amp;biw=1360&amp;bih=630&amp;source=</a:t>
            </a:r>
            <a:r>
              <a:rPr lang="en-US" dirty="0" err="1"/>
              <a:t>lnms&amp;tbm</a:t>
            </a:r>
            <a:r>
              <a:rPr lang="en-US" dirty="0"/>
              <a:t>=</a:t>
            </a:r>
            <a:r>
              <a:rPr lang="en-US" dirty="0" err="1"/>
              <a:t>isch&amp;sa</a:t>
            </a:r>
            <a:r>
              <a:rPr lang="en-US" dirty="0"/>
              <a:t>=</a:t>
            </a:r>
            <a:r>
              <a:rPr lang="en-US" dirty="0" err="1"/>
              <a:t>X&amp;ved</a:t>
            </a:r>
            <a:r>
              <a:rPr lang="en-US" dirty="0"/>
              <a:t>=0ahUKEwjEjNraw_jRAhXCIJoKHX8ZATsQ_AUIBygC#newwindow=1&amp;tbm=</a:t>
            </a:r>
            <a:r>
              <a:rPr lang="en-US" dirty="0" err="1"/>
              <a:t>isch&amp;q</a:t>
            </a:r>
            <a:r>
              <a:rPr lang="en-US" dirty="0"/>
              <a:t>=%D0%BF%D1%83%D0%B1%D0%B5%D1%80%D1%82%D0%B0%D1%82%D0%BD%D1%8B%D0%B9+%D0%BF%D0%B5%D1%80%D0%B8%D0%BE%D0%B4+%D1%83+%D0%B4%D0%B5%D0%B2%D0%BE%D1%87%D0%B5%D0%BA&amp;imgrc=E24TQ8TzTReIyM</a:t>
            </a:r>
            <a:r>
              <a:rPr lang="en-US" dirty="0" smtClean="0"/>
              <a:t>:</a:t>
            </a:r>
            <a:endParaRPr lang="kk-KZ" dirty="0" smtClean="0"/>
          </a:p>
          <a:p>
            <a:endParaRPr lang="kk-KZ" dirty="0" smtClean="0"/>
          </a:p>
          <a:p>
            <a:endParaRPr lang="kk-KZ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48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548680"/>
            <a:ext cx="8229600" cy="26642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Даму –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сапалық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ұлпалардың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жекешеленіп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атқаруға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организм мен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мүшелерінің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қызметінің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артуы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-ой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өрістерінің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молаюы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функциялық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777686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791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20931544"/>
              </p:ext>
            </p:extLst>
          </p:nvPr>
        </p:nvGraphicFramePr>
        <p:xfrm>
          <a:off x="467544" y="548680"/>
          <a:ext cx="7848872" cy="319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6680"/>
                <a:gridCol w="3862192"/>
              </a:tblGrid>
              <a:tr h="319468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дамудың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көрсеткіштері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мүшелерге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бірдей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мүшенің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ұзындығы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тереңдігі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көлемі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аумағы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салмағы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дамудың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көрсеткіштері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мүшенің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атқаратын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қызметіне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байланысты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әртүрлі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жүректің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дамуын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анықтау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үшін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оның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систолалық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немесе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минутық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көлемін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өлшейді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88843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86" y="3872644"/>
            <a:ext cx="3880230" cy="26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804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адамдарға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заңдылықтары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даму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гетерохронды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біркелкі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даму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жылдамданып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баяуланады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Тіпті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бала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тез,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түнде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көбірек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өседі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даму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тез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өседі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жасқа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жеткенше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80-90%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шамасында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лимфа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ұлпаларының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10-12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күшейеді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201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30243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даму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ұлдарда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10-11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бойжеткендерде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16-18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жігіттерде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18-20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жетілгенге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антропометрлік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керісінше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кеуде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анағұрлым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5"/>
            <a:ext cx="5616624" cy="2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11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86674" cy="273630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тұқым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тәуелділігі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деморфизм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тұқым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қуалау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ауытқуы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960440" cy="290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9"/>
            <a:ext cx="4032448" cy="290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55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252028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Акселерациядегеніміз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қарқынды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мерзімінде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денесінен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777686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739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1859</Words>
  <Application>Microsoft Office PowerPoint</Application>
  <PresentationFormat>Экран (4:3)</PresentationFormat>
  <Paragraphs>85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Жоспар</vt:lpstr>
      <vt:lpstr>Слайд 3</vt:lpstr>
      <vt:lpstr>Слайд 4</vt:lpstr>
      <vt:lpstr>Слайд 5</vt:lpstr>
      <vt:lpstr>  Өсу мен дамудың барлық адамдарға ортақ бірнеше заңдылықтары бар:  </vt:lpstr>
      <vt:lpstr>Слайд 7</vt:lpstr>
      <vt:lpstr>Слайд 8</vt:lpstr>
      <vt:lpstr>Слайд 9</vt:lpstr>
      <vt:lpstr>Слайд 10</vt:lpstr>
      <vt:lpstr>  Өсу қарқыны адам өмірінде үш рет күшейеді: 1) туғаннан 3 жасқа дейін; 2) 3-7 жас аралығы; 3) жыныстық жетілу кезеңінде.</vt:lpstr>
      <vt:lpstr>  Жыныстық пісіп-жетілу кезеңі  </vt:lpstr>
      <vt:lpstr>Жыныстық пісіп-жетілу кезеңі 7-8 жастан басталады және 3 кезеңге бөлінеді. </vt:lpstr>
      <vt:lpstr>Слайд 14</vt:lpstr>
      <vt:lpstr>Слайд 15</vt:lpstr>
      <vt:lpstr>Слайд 16</vt:lpstr>
      <vt:lpstr>Жыныстық жетілу кезеңінде ұл-қыздарға әсер ететін өзгерістер</vt:lpstr>
      <vt:lpstr>Слайд 18</vt:lpstr>
      <vt:lpstr>Қыздарға әсер ететін өзгерістер</vt:lpstr>
      <vt:lpstr>Слайд 20</vt:lpstr>
      <vt:lpstr>Ұл балаларға әсер ететін өзгерістер</vt:lpstr>
      <vt:lpstr>Слайд 22</vt:lpstr>
      <vt:lpstr>Балалар мен жасөспірімдердің тамақтану ерекшеліктері </vt:lpstr>
      <vt:lpstr>Слайд 24</vt:lpstr>
      <vt:lpstr>Слайд 25</vt:lpstr>
      <vt:lpstr>Слайд 26</vt:lpstr>
      <vt:lpstr>Слайд 27</vt:lpstr>
      <vt:lpstr>  Тамақтану режимі Тамақтану уақыты 3 рет тамақтану, % 4 рет тамақтану</vt:lpstr>
      <vt:lpstr>Слайд 29</vt:lpstr>
      <vt:lpstr> Тамақтану сауаттылығының бес негізі бар:  </vt:lpstr>
      <vt:lpstr>Слайд 31</vt:lpstr>
      <vt:lpstr>Қорытынды</vt:lpstr>
      <vt:lpstr>Пайдаланылған әдебиеттер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нуржан</dc:creator>
  <cp:lastModifiedBy>admin</cp:lastModifiedBy>
  <cp:revision>27</cp:revision>
  <dcterms:created xsi:type="dcterms:W3CDTF">2017-02-05T07:56:25Z</dcterms:created>
  <dcterms:modified xsi:type="dcterms:W3CDTF">2020-09-13T09:32:12Z</dcterms:modified>
</cp:coreProperties>
</file>